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7B93"/>
    <a:srgbClr val="BF9000"/>
    <a:srgbClr val="7C7C7C"/>
    <a:srgbClr val="C55A11"/>
    <a:srgbClr val="2E75B6"/>
    <a:srgbClr val="5B9BD5"/>
    <a:srgbClr val="A0808E"/>
    <a:srgbClr val="DDCE97"/>
    <a:srgbClr val="1152A4"/>
    <a:srgbClr val="103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55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30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1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913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59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299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164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07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40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7634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835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6022F-5F90-46C1-9C5C-E250910B6873}" type="datetimeFigureOut">
              <a:rPr lang="en-IN" smtClean="0"/>
              <a:t>01-12-2023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00831-A8A0-4F00-ABA3-9D676FB2F5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730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slide" Target="slide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5.png"/><Relationship Id="rId5" Type="http://schemas.openxmlformats.org/officeDocument/2006/relationships/slide" Target="slide13.xml"/><Relationship Id="rId10" Type="http://schemas.openxmlformats.org/officeDocument/2006/relationships/image" Target="../media/image3.png"/><Relationship Id="rId4" Type="http://schemas.openxmlformats.org/officeDocument/2006/relationships/slide" Target="slide12.xml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5.png"/><Relationship Id="rId5" Type="http://schemas.openxmlformats.org/officeDocument/2006/relationships/slide" Target="slide14.xml"/><Relationship Id="rId10" Type="http://schemas.openxmlformats.org/officeDocument/2006/relationships/slide" Target="slide1.xml"/><Relationship Id="rId4" Type="http://schemas.openxmlformats.org/officeDocument/2006/relationships/slide" Target="slide12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5.png"/><Relationship Id="rId5" Type="http://schemas.openxmlformats.org/officeDocument/2006/relationships/slide" Target="slide13.xml"/><Relationship Id="rId10" Type="http://schemas.openxmlformats.org/officeDocument/2006/relationships/slide" Target="slide1.xml"/><Relationship Id="rId4" Type="http://schemas.openxmlformats.org/officeDocument/2006/relationships/slide" Target="slide1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5.png"/><Relationship Id="rId5" Type="http://schemas.openxmlformats.org/officeDocument/2006/relationships/slide" Target="slide13.xml"/><Relationship Id="rId10" Type="http://schemas.openxmlformats.org/officeDocument/2006/relationships/slide" Target="slide1.xml"/><Relationship Id="rId4" Type="http://schemas.openxmlformats.org/officeDocument/2006/relationships/slide" Target="slide1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2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image" Target="../media/image5.png"/><Relationship Id="rId4" Type="http://schemas.openxmlformats.org/officeDocument/2006/relationships/slide" Target="slide13.xml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2.xml"/><Relationship Id="rId7" Type="http://schemas.openxmlformats.org/officeDocument/2006/relationships/slide" Target="slide1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image" Target="../media/image5.png"/><Relationship Id="rId4" Type="http://schemas.openxmlformats.org/officeDocument/2006/relationships/slide" Target="slide13.xml"/><Relationship Id="rId9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svg"/><Relationship Id="rId3" Type="http://schemas.openxmlformats.org/officeDocument/2006/relationships/slide" Target="slide4.xml"/><Relationship Id="rId7" Type="http://schemas.openxmlformats.org/officeDocument/2006/relationships/image" Target="../media/image3.svg"/><Relationship Id="rId12" Type="http://schemas.openxmlformats.org/officeDocument/2006/relationships/image" Target="../media/image21.png"/><Relationship Id="rId2" Type="http://schemas.openxmlformats.org/officeDocument/2006/relationships/image" Target="../media/image17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svg"/><Relationship Id="rId15" Type="http://schemas.openxmlformats.org/officeDocument/2006/relationships/slide" Target="slide1.xml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5.sv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7.xml"/><Relationship Id="rId11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slide" Target="slide1.xml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1.xml"/><Relationship Id="rId5" Type="http://schemas.openxmlformats.org/officeDocument/2006/relationships/image" Target="../media/image4.sv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4.xml"/><Relationship Id="rId7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2.xml"/><Relationship Id="rId3" Type="http://schemas.openxmlformats.org/officeDocument/2006/relationships/slide" Target="slide28.xml"/><Relationship Id="rId7" Type="http://schemas.openxmlformats.org/officeDocument/2006/relationships/slide" Target="slide32.xml"/><Relationship Id="rId12" Type="http://schemas.openxmlformats.org/officeDocument/2006/relationships/slide" Target="slide37.xml"/><Relationship Id="rId17" Type="http://schemas.openxmlformats.org/officeDocument/2006/relationships/image" Target="../media/image5.png"/><Relationship Id="rId2" Type="http://schemas.openxmlformats.org/officeDocument/2006/relationships/image" Target="../media/image17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5" Type="http://schemas.openxmlformats.org/officeDocument/2006/relationships/image" Target="../media/image3.png"/><Relationship Id="rId10" Type="http://schemas.openxmlformats.org/officeDocument/2006/relationships/slide" Target="slide35.xml"/><Relationship Id="rId4" Type="http://schemas.openxmlformats.org/officeDocument/2006/relationships/slide" Target="slide29.xml"/><Relationship Id="rId9" Type="http://schemas.openxmlformats.org/officeDocument/2006/relationships/slide" Target="slide34.xml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.xml"/><Relationship Id="rId3" Type="http://schemas.openxmlformats.org/officeDocument/2006/relationships/slide" Target="slide27.xml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NUL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7.xml"/><Relationship Id="rId11" Type="http://schemas.openxmlformats.org/officeDocument/2006/relationships/image" Target="../media/image5.png"/><Relationship Id="rId5" Type="http://schemas.openxmlformats.org/officeDocument/2006/relationships/slide" Target="slide4.xml"/><Relationship Id="rId10" Type="http://schemas.openxmlformats.org/officeDocument/2006/relationships/slide" Target="slide1.xml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.xml"/><Relationship Id="rId3" Type="http://schemas.openxmlformats.org/officeDocument/2006/relationships/slide" Target="slide27.xml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NULL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7.xml"/><Relationship Id="rId7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.xml"/><Relationship Id="rId3" Type="http://schemas.openxmlformats.org/officeDocument/2006/relationships/slide" Target="slide27.xml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NULL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2.xml"/><Relationship Id="rId3" Type="http://schemas.openxmlformats.org/officeDocument/2006/relationships/slide" Target="slide39.xml"/><Relationship Id="rId7" Type="http://schemas.openxmlformats.org/officeDocument/2006/relationships/slide" Target="slide47.xml"/><Relationship Id="rId12" Type="http://schemas.openxmlformats.org/officeDocument/2006/relationships/slide" Target="slide52.xml"/><Relationship Id="rId17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6.xml"/><Relationship Id="rId11" Type="http://schemas.openxmlformats.org/officeDocument/2006/relationships/slide" Target="slide51.xml"/><Relationship Id="rId5" Type="http://schemas.openxmlformats.org/officeDocument/2006/relationships/slide" Target="slide45.xml"/><Relationship Id="rId15" Type="http://schemas.openxmlformats.org/officeDocument/2006/relationships/image" Target="../media/image3.png"/><Relationship Id="rId10" Type="http://schemas.openxmlformats.org/officeDocument/2006/relationships/slide" Target="slide50.xml"/><Relationship Id="rId4" Type="http://schemas.openxmlformats.org/officeDocument/2006/relationships/slide" Target="slide44.xml"/><Relationship Id="rId9" Type="http://schemas.openxmlformats.org/officeDocument/2006/relationships/slide" Target="slide49.xml"/><Relationship Id="rId1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.png"/><Relationship Id="rId3" Type="http://schemas.openxmlformats.org/officeDocument/2006/relationships/slide" Target="slide38.xml"/><Relationship Id="rId7" Type="http://schemas.openxmlformats.org/officeDocument/2006/relationships/slide" Target="slide43.xml"/><Relationship Id="rId12" Type="http://schemas.openxmlformats.org/officeDocument/2006/relationships/image" Target="../media/image12.png"/><Relationship Id="rId17" Type="http://schemas.openxmlformats.org/officeDocument/2006/relationships/slide" Target="slide1.xml"/><Relationship Id="rId2" Type="http://schemas.openxmlformats.org/officeDocument/2006/relationships/image" Target="../media/image1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11" Type="http://schemas.openxmlformats.org/officeDocument/2006/relationships/image" Target="../media/image11.png"/><Relationship Id="rId5" Type="http://schemas.openxmlformats.org/officeDocument/2006/relationships/slide" Target="slide41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40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.xml"/><Relationship Id="rId3" Type="http://schemas.openxmlformats.org/officeDocument/2006/relationships/slide" Target="slide5.xml"/><Relationship Id="rId7" Type="http://schemas.openxmlformats.org/officeDocument/2006/relationships/slide" Target="slide19.xml"/><Relationship Id="rId12" Type="http://schemas.openxmlformats.org/officeDocument/2006/relationships/slide" Target="slide26.xml"/><Relationship Id="rId17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slide" Target="slide25.xml"/><Relationship Id="rId5" Type="http://schemas.openxmlformats.org/officeDocument/2006/relationships/slide" Target="slide11.xml"/><Relationship Id="rId15" Type="http://schemas.openxmlformats.org/officeDocument/2006/relationships/image" Target="../media/image3.png"/><Relationship Id="rId10" Type="http://schemas.openxmlformats.org/officeDocument/2006/relationships/slide" Target="slide22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slide" Target="slide43.xml"/><Relationship Id="rId17" Type="http://schemas.openxmlformats.org/officeDocument/2006/relationships/slide" Target="slide1.xml"/><Relationship Id="rId2" Type="http://schemas.openxmlformats.org/officeDocument/2006/relationships/slide" Target="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42.xml"/><Relationship Id="rId5" Type="http://schemas.openxmlformats.org/officeDocument/2006/relationships/image" Target="../media/image8.png"/><Relationship Id="rId15" Type="http://schemas.openxmlformats.org/officeDocument/2006/relationships/image" Target="../media/image11.png"/><Relationship Id="rId10" Type="http://schemas.openxmlformats.org/officeDocument/2006/relationships/slide" Target="slide41.xml"/><Relationship Id="rId4" Type="http://schemas.openxmlformats.org/officeDocument/2006/relationships/slide" Target="slide38.xml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18" Type="http://schemas.openxmlformats.org/officeDocument/2006/relationships/image" Target="../media/image5.png"/><Relationship Id="rId3" Type="http://schemas.openxmlformats.org/officeDocument/2006/relationships/slide" Target="slide38.xml"/><Relationship Id="rId7" Type="http://schemas.openxmlformats.org/officeDocument/2006/relationships/image" Target="../media/image13.png"/><Relationship Id="rId12" Type="http://schemas.openxmlformats.org/officeDocument/2006/relationships/slide" Target="slide43.xml"/><Relationship Id="rId17" Type="http://schemas.openxmlformats.org/officeDocument/2006/relationships/slide" Target="slide1.xml"/><Relationship Id="rId2" Type="http://schemas.openxmlformats.org/officeDocument/2006/relationships/image" Target="../media/image1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42.xml"/><Relationship Id="rId5" Type="http://schemas.openxmlformats.org/officeDocument/2006/relationships/image" Target="../media/image9.png"/><Relationship Id="rId15" Type="http://schemas.openxmlformats.org/officeDocument/2006/relationships/image" Target="../media/image11.png"/><Relationship Id="rId10" Type="http://schemas.openxmlformats.org/officeDocument/2006/relationships/slide" Target="slide40.xml"/><Relationship Id="rId4" Type="http://schemas.openxmlformats.org/officeDocument/2006/relationships/slide" Target="slide41.xml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slide" Target="slide38.xm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43.xml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slide" Target="slide41.xml"/><Relationship Id="rId4" Type="http://schemas.openxmlformats.org/officeDocument/2006/relationships/image" Target="../media/image10.png"/><Relationship Id="rId9" Type="http://schemas.openxmlformats.org/officeDocument/2006/relationships/slide" Target="slide40.xml"/><Relationship Id="rId1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slide" Target="slide38.xm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42.xml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slide" Target="slide41.xml"/><Relationship Id="rId4" Type="http://schemas.openxmlformats.org/officeDocument/2006/relationships/image" Target="../media/image11.png"/><Relationship Id="rId9" Type="http://schemas.openxmlformats.org/officeDocument/2006/relationships/slide" Target="slide40.xml"/><Relationship Id="rId1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5.png"/><Relationship Id="rId3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1.xml"/><Relationship Id="rId2" Type="http://schemas.openxmlformats.org/officeDocument/2006/relationships/slide" Target="slide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47.png"/><Relationship Id="rId9" Type="http://schemas.openxmlformats.org/officeDocument/2006/relationships/image" Target="NULL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slide" Target="slide1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.xml"/><Relationship Id="rId3" Type="http://schemas.openxmlformats.org/officeDocument/2006/relationships/image" Target="../media/image40.png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3.png"/><Relationship Id="rId9" Type="http://schemas.openxmlformats.org/officeDocument/2006/relationships/image" Target="NUL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2.png"/><Relationship Id="rId18" Type="http://schemas.openxmlformats.org/officeDocument/2006/relationships/slide" Target="slide1.xml"/><Relationship Id="rId3" Type="http://schemas.openxmlformats.org/officeDocument/2006/relationships/image" Target="../media/image1.jpeg"/><Relationship Id="rId7" Type="http://schemas.openxmlformats.org/officeDocument/2006/relationships/slide" Target="slide8.xml"/><Relationship Id="rId12" Type="http://schemas.openxmlformats.org/officeDocument/2006/relationships/image" Target="../media/image11.png"/><Relationship Id="rId17" Type="http://schemas.openxmlformats.org/officeDocument/2006/relationships/image" Target="../media/image3.png"/><Relationship Id="rId2" Type="http://schemas.openxmlformats.org/officeDocument/2006/relationships/slide" Target="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slide" Target="slide6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5.png"/><Relationship Id="rId4" Type="http://schemas.openxmlformats.org/officeDocument/2006/relationships/slide" Target="slide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slide" Target="slide9.xml"/><Relationship Id="rId12" Type="http://schemas.openxmlformats.org/officeDocument/2006/relationships/image" Target="../media/image12.png"/><Relationship Id="rId17" Type="http://schemas.openxmlformats.org/officeDocument/2006/relationships/slide" Target="slide1.xml"/><Relationship Id="rId2" Type="http://schemas.openxmlformats.org/officeDocument/2006/relationships/slide" Target="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slide" Target="slide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8.xml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6827" y="0"/>
            <a:ext cx="192193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1921931" y="0"/>
            <a:ext cx="10270069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Admission Open 2022-23 - GJIM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1701" y="1430079"/>
            <a:ext cx="9453490" cy="5226148"/>
          </a:xfrm>
          <a:prstGeom prst="snip2DiagRect">
            <a:avLst/>
          </a:prstGeom>
          <a:solidFill>
            <a:srgbClr val="4F81B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/>
        </p:spPr>
      </p:pic>
      <p:sp>
        <p:nvSpPr>
          <p:cNvPr id="7" name="Rounded Rectangle 6">
            <a:hlinkClick r:id="rId4" action="ppaction://hlinksldjump"/>
          </p:cNvPr>
          <p:cNvSpPr/>
          <p:nvPr/>
        </p:nvSpPr>
        <p:spPr>
          <a:xfrm>
            <a:off x="234476" y="955338"/>
            <a:ext cx="1609271" cy="5381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Home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34477" y="1664327"/>
            <a:ext cx="1645920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Academics</a:t>
            </a:r>
            <a:endParaRPr lang="en-IN" dirty="0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136242" y="3075950"/>
            <a:ext cx="1645920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Faculty</a:t>
            </a:r>
            <a:endParaRPr lang="en-IN" dirty="0"/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139772" y="2392380"/>
            <a:ext cx="1782159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Life @ GJIMT</a:t>
            </a:r>
            <a:endParaRPr lang="en-IN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94162" y="3799235"/>
            <a:ext cx="1645920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Clubs</a:t>
            </a:r>
            <a:endParaRPr lang="en-IN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27478" y="4452863"/>
            <a:ext cx="1611337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Sports</a:t>
            </a:r>
            <a:endParaRPr lang="en-IN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9890" y="5243586"/>
            <a:ext cx="1902041" cy="4783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Forthcoming </a:t>
            </a:r>
          </a:p>
          <a:p>
            <a:pPr algn="ctr"/>
            <a:r>
              <a:rPr lang="en-US" dirty="0" smtClean="0"/>
              <a:t>Events</a:t>
            </a:r>
            <a:endParaRPr lang="en-IN" dirty="0"/>
          </a:p>
        </p:txBody>
      </p:sp>
      <p:pic>
        <p:nvPicPr>
          <p:cNvPr id="14" name="Google Shape;10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41935" y="221719"/>
            <a:ext cx="933516" cy="932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8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11988" y="6426399"/>
            <a:ext cx="590011" cy="446823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335" y="134946"/>
            <a:ext cx="10909896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73767" y="172180"/>
            <a:ext cx="6112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Why Study BBA @GJIMT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IN" sz="32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AAC1388-2BDB-437C-A082-072E19D64B3F}"/>
              </a:ext>
            </a:extLst>
          </p:cNvPr>
          <p:cNvGrpSpPr/>
          <p:nvPr/>
        </p:nvGrpSpPr>
        <p:grpSpPr>
          <a:xfrm>
            <a:off x="1361717" y="1323962"/>
            <a:ext cx="10597672" cy="5273390"/>
            <a:chOff x="399191" y="1286025"/>
            <a:chExt cx="9729007" cy="4805648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A97F06-5FC3-4A2C-A9F0-1C167C034EA4}"/>
                </a:ext>
              </a:extLst>
            </p:cNvPr>
            <p:cNvGrpSpPr/>
            <p:nvPr/>
          </p:nvGrpSpPr>
          <p:grpSpPr>
            <a:xfrm>
              <a:off x="5674529" y="1544284"/>
              <a:ext cx="4453669" cy="4391599"/>
              <a:chOff x="5674529" y="1483792"/>
              <a:chExt cx="4453669" cy="4391599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5761778" y="1483792"/>
                <a:ext cx="2983032" cy="364621"/>
              </a:xfrm>
              <a:prstGeom prst="rect">
                <a:avLst/>
              </a:prstGeom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r>
                  <a:rPr lang="en-US" sz="2000" dirty="0" smtClean="0"/>
                  <a:t>Well-designed Course Work.</a:t>
                </a:r>
                <a:endParaRPr lang="en-US" sz="20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5761778" y="2464920"/>
                <a:ext cx="2983032" cy="364621"/>
              </a:xfrm>
              <a:prstGeom prst="rect">
                <a:avLst/>
              </a:prstGeom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r>
                  <a:rPr lang="en-US" sz="2000" dirty="0" smtClean="0"/>
                  <a:t>Most affordable.</a:t>
                </a:r>
                <a:endParaRPr lang="en-US" sz="2000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761778" y="3333855"/>
                <a:ext cx="2983032" cy="589002"/>
              </a:xfrm>
              <a:prstGeom prst="rect">
                <a:avLst/>
              </a:prstGeom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defTabSz="685800">
                  <a:lnSpc>
                    <a:spcPct val="150000"/>
                  </a:lnSpc>
                  <a:defRPr/>
                </a:pPr>
                <a:r>
                  <a:rPr lang="en-US" sz="2400" dirty="0"/>
                  <a:t>Dual Specialization</a:t>
                </a:r>
                <a:endParaRPr lang="en-US" sz="2400" dirty="0">
                  <a:solidFill>
                    <a:srgbClr val="43434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5761778" y="4230839"/>
                <a:ext cx="4366420" cy="757289"/>
              </a:xfrm>
              <a:prstGeom prst="rect">
                <a:avLst/>
              </a:prstGeom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r>
                  <a:rPr lang="en-US" sz="2400" dirty="0" smtClean="0"/>
                  <a:t>Customize your Education with Experienced Faculty.</a:t>
                </a:r>
                <a:endParaRPr lang="en-US" sz="2400" dirty="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674529" y="5370532"/>
                <a:ext cx="4366420" cy="504859"/>
              </a:xfrm>
              <a:prstGeom prst="rect">
                <a:avLst/>
              </a:prstGeom>
              <a:ln>
                <a:noFill/>
              </a:ln>
            </p:spPr>
            <p:txBody>
              <a:bodyPr wrap="square" anchor="ctr">
                <a:spAutoFit/>
              </a:bodyPr>
              <a:lstStyle/>
              <a:p>
                <a:pPr defTabSz="685800">
                  <a:lnSpc>
                    <a:spcPct val="150000"/>
                  </a:lnSpc>
                  <a:defRPr/>
                </a:pPr>
                <a:r>
                  <a:rPr lang="en-US" sz="2000" dirty="0"/>
                  <a:t>Get Opportunity to study with </a:t>
                </a:r>
                <a:r>
                  <a:rPr lang="en-US" sz="2000" b="1" dirty="0"/>
                  <a:t>YU, Canada</a:t>
                </a:r>
                <a:endParaRPr lang="en-US" sz="2000" dirty="0">
                  <a:solidFill>
                    <a:srgbClr val="43434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EDD3DDF-17B3-4CB7-9818-C10DFF7C6407}"/>
                </a:ext>
              </a:extLst>
            </p:cNvPr>
            <p:cNvGrpSpPr/>
            <p:nvPr/>
          </p:nvGrpSpPr>
          <p:grpSpPr>
            <a:xfrm>
              <a:off x="399191" y="1286025"/>
              <a:ext cx="5253247" cy="4805648"/>
              <a:chOff x="399191" y="1286025"/>
              <a:chExt cx="5253247" cy="4805648"/>
            </a:xfrm>
          </p:grpSpPr>
          <p:grpSp>
            <p:nvGrpSpPr>
              <p:cNvPr id="12" name="Group 11"/>
              <p:cNvGrpSpPr/>
              <p:nvPr/>
            </p:nvGrpSpPr>
            <p:grpSpPr>
              <a:xfrm rot="16200000">
                <a:off x="544843" y="3404760"/>
                <a:ext cx="3956628" cy="585520"/>
                <a:chOff x="2179955" y="3820886"/>
                <a:chExt cx="6156960" cy="911134"/>
              </a:xfrm>
            </p:grpSpPr>
            <p:sp>
              <p:nvSpPr>
                <p:cNvPr id="99" name="Freeform 98"/>
                <p:cNvSpPr/>
                <p:nvPr/>
              </p:nvSpPr>
              <p:spPr>
                <a:xfrm>
                  <a:off x="2179955" y="3820886"/>
                  <a:ext cx="2514600" cy="807720"/>
                </a:xfrm>
                <a:custGeom>
                  <a:avLst/>
                  <a:gdLst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922020 w 2514600"/>
                    <a:gd name="connsiteY2" fmla="*/ 2667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4600" h="807720">
                      <a:moveTo>
                        <a:pt x="2514600" y="0"/>
                      </a:moveTo>
                      <a:cubicBezTo>
                        <a:pt x="2062480" y="748665"/>
                        <a:pt x="1188720" y="284480"/>
                        <a:pt x="746760" y="228600"/>
                      </a:cubicBezTo>
                      <a:cubicBezTo>
                        <a:pt x="231140" y="147320"/>
                        <a:pt x="68580" y="462280"/>
                        <a:pt x="0" y="80772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headEnd type="oval"/>
                  <a:tail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434343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 flipH="1">
                  <a:off x="5822315" y="3820886"/>
                  <a:ext cx="2514600" cy="807720"/>
                </a:xfrm>
                <a:custGeom>
                  <a:avLst/>
                  <a:gdLst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922020 w 2514600"/>
                    <a:gd name="connsiteY2" fmla="*/ 2667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3914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6596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54380 w 2514600"/>
                    <a:gd name="connsiteY2" fmla="*/ 25908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1950720 w 2514600"/>
                    <a:gd name="connsiteY1" fmla="*/ 426720 h 807720"/>
                    <a:gd name="connsiteX2" fmla="*/ 746760 w 2514600"/>
                    <a:gd name="connsiteY2" fmla="*/ 228600 h 807720"/>
                    <a:gd name="connsiteX3" fmla="*/ 0 w 2514600"/>
                    <a:gd name="connsiteY3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  <a:gd name="connsiteX0" fmla="*/ 2514600 w 2514600"/>
                    <a:gd name="connsiteY0" fmla="*/ 0 h 807720"/>
                    <a:gd name="connsiteX1" fmla="*/ 746760 w 2514600"/>
                    <a:gd name="connsiteY1" fmla="*/ 228600 h 807720"/>
                    <a:gd name="connsiteX2" fmla="*/ 0 w 2514600"/>
                    <a:gd name="connsiteY2" fmla="*/ 807720 h 807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4600" h="807720">
                      <a:moveTo>
                        <a:pt x="2514600" y="0"/>
                      </a:moveTo>
                      <a:cubicBezTo>
                        <a:pt x="2062480" y="748665"/>
                        <a:pt x="1188720" y="284480"/>
                        <a:pt x="746760" y="228600"/>
                      </a:cubicBezTo>
                      <a:cubicBezTo>
                        <a:pt x="231140" y="147320"/>
                        <a:pt x="68580" y="462280"/>
                        <a:pt x="0" y="80772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headEnd type="oval"/>
                  <a:tail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434343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3726180" y="3939540"/>
                  <a:ext cx="1219200" cy="739140"/>
                </a:xfrm>
                <a:custGeom>
                  <a:avLst/>
                  <a:gdLst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9200" h="739140">
                      <a:moveTo>
                        <a:pt x="1219200" y="0"/>
                      </a:moveTo>
                      <a:cubicBezTo>
                        <a:pt x="1172210" y="178435"/>
                        <a:pt x="995680" y="425450"/>
                        <a:pt x="739140" y="434340"/>
                      </a:cubicBezTo>
                      <a:cubicBezTo>
                        <a:pt x="391160" y="473710"/>
                        <a:pt x="39370" y="389255"/>
                        <a:pt x="0" y="73914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headEnd type="oval"/>
                  <a:tail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434343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 flipH="1">
                  <a:off x="5579110" y="3939540"/>
                  <a:ext cx="1219200" cy="739140"/>
                </a:xfrm>
                <a:custGeom>
                  <a:avLst/>
                  <a:gdLst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  <a:gd name="connsiteX0" fmla="*/ 1219200 w 1219200"/>
                    <a:gd name="connsiteY0" fmla="*/ 0 h 739140"/>
                    <a:gd name="connsiteX1" fmla="*/ 739140 w 1219200"/>
                    <a:gd name="connsiteY1" fmla="*/ 434340 h 739140"/>
                    <a:gd name="connsiteX2" fmla="*/ 0 w 1219200"/>
                    <a:gd name="connsiteY2" fmla="*/ 739140 h 739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9200" h="739140">
                      <a:moveTo>
                        <a:pt x="1219200" y="0"/>
                      </a:moveTo>
                      <a:cubicBezTo>
                        <a:pt x="1172210" y="178435"/>
                        <a:pt x="995680" y="425450"/>
                        <a:pt x="739140" y="434340"/>
                      </a:cubicBezTo>
                      <a:cubicBezTo>
                        <a:pt x="391160" y="473710"/>
                        <a:pt x="39370" y="389255"/>
                        <a:pt x="0" y="73914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headEnd type="oval"/>
                  <a:tail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434343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5257800" y="3954780"/>
                  <a:ext cx="0" cy="777240"/>
                </a:xfrm>
                <a:custGeom>
                  <a:avLst/>
                  <a:gdLst>
                    <a:gd name="connsiteX0" fmla="*/ 0 w 0"/>
                    <a:gd name="connsiteY0" fmla="*/ 0 h 777240"/>
                    <a:gd name="connsiteX1" fmla="*/ 0 w 0"/>
                    <a:gd name="connsiteY1" fmla="*/ 777240 h 777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777240">
                      <a:moveTo>
                        <a:pt x="0" y="0"/>
                      </a:moveTo>
                      <a:lnTo>
                        <a:pt x="0" y="777240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65000"/>
                      <a:lumOff val="35000"/>
                    </a:schemeClr>
                  </a:solidFill>
                  <a:headEnd type="oval"/>
                  <a:tail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srgbClr val="434343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05F3CC34-4819-4C79-994E-24687C064E6D}"/>
                  </a:ext>
                </a:extLst>
              </p:cNvPr>
              <p:cNvGrpSpPr/>
              <p:nvPr/>
            </p:nvGrpSpPr>
            <p:grpSpPr>
              <a:xfrm>
                <a:off x="2849188" y="1286025"/>
                <a:ext cx="2803250" cy="4805648"/>
                <a:chOff x="2849188" y="1286025"/>
                <a:chExt cx="2803250" cy="4805648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="" xmlns:a16="http://schemas.microsoft.com/office/drawing/2014/main" id="{339700A1-D57B-4170-8034-6CB253722200}"/>
                    </a:ext>
                  </a:extLst>
                </p:cNvPr>
                <p:cNvGrpSpPr/>
                <p:nvPr/>
              </p:nvGrpSpPr>
              <p:grpSpPr>
                <a:xfrm>
                  <a:off x="2856883" y="1286025"/>
                  <a:ext cx="2583389" cy="881139"/>
                  <a:chOff x="2856883" y="1286025"/>
                  <a:chExt cx="2583389" cy="881139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="" xmlns:a16="http://schemas.microsoft.com/office/drawing/2014/main" id="{AC54CE21-5098-43C4-92A0-7A4E3A777D87}"/>
                      </a:ext>
                    </a:extLst>
                  </p:cNvPr>
                  <p:cNvGrpSpPr/>
                  <p:nvPr/>
                </p:nvGrpSpPr>
                <p:grpSpPr>
                  <a:xfrm>
                    <a:off x="2856883" y="1286025"/>
                    <a:ext cx="2583389" cy="881139"/>
                    <a:chOff x="2856883" y="1286025"/>
                    <a:chExt cx="2583389" cy="881139"/>
                  </a:xfrm>
                </p:grpSpPr>
                <p:grpSp>
                  <p:nvGrpSpPr>
                    <p:cNvPr id="93" name="Group 92"/>
                    <p:cNvGrpSpPr/>
                    <p:nvPr/>
                  </p:nvGrpSpPr>
                  <p:grpSpPr>
                    <a:xfrm flipH="1">
                      <a:off x="2856883" y="1286025"/>
                      <a:ext cx="2583389" cy="881139"/>
                      <a:chOff x="5359616" y="1023119"/>
                      <a:chExt cx="3082062" cy="1051226"/>
                    </a:xfrm>
                  </p:grpSpPr>
                  <p:sp>
                    <p:nvSpPr>
                      <p:cNvPr id="95" name="Rectangle 143"/>
                      <p:cNvSpPr/>
                      <p:nvPr/>
                    </p:nvSpPr>
                    <p:spPr>
                      <a:xfrm>
                        <a:off x="5359616" y="1205124"/>
                        <a:ext cx="2263070" cy="687216"/>
                      </a:xfrm>
                      <a:custGeom>
                        <a:avLst/>
                        <a:gdLst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084172 w 2263070"/>
                          <a:gd name="connsiteY2" fmla="*/ 362830 h 687216"/>
                          <a:gd name="connsiteX3" fmla="*/ 2263070 w 2263070"/>
                          <a:gd name="connsiteY3" fmla="*/ 687216 h 687216"/>
                          <a:gd name="connsiteX4" fmla="*/ 0 w 2263070"/>
                          <a:gd name="connsiteY4" fmla="*/ 687216 h 687216"/>
                          <a:gd name="connsiteX5" fmla="*/ 0 w 2263070"/>
                          <a:gd name="connsiteY5" fmla="*/ 0 h 687216"/>
                          <a:gd name="connsiteX0" fmla="*/ 0 w 2545953"/>
                          <a:gd name="connsiteY0" fmla="*/ 0 h 687216"/>
                          <a:gd name="connsiteX1" fmla="*/ 2263070 w 2545953"/>
                          <a:gd name="connsiteY1" fmla="*/ 0 h 687216"/>
                          <a:gd name="connsiteX2" fmla="*/ 2263070 w 2545953"/>
                          <a:gd name="connsiteY2" fmla="*/ 687216 h 687216"/>
                          <a:gd name="connsiteX3" fmla="*/ 0 w 2545953"/>
                          <a:gd name="connsiteY3" fmla="*/ 687216 h 687216"/>
                          <a:gd name="connsiteX4" fmla="*/ 0 w 2545953"/>
                          <a:gd name="connsiteY4" fmla="*/ 0 h 687216"/>
                          <a:gd name="connsiteX0" fmla="*/ 0 w 2406114"/>
                          <a:gd name="connsiteY0" fmla="*/ 0 h 687216"/>
                          <a:gd name="connsiteX1" fmla="*/ 2263070 w 2406114"/>
                          <a:gd name="connsiteY1" fmla="*/ 0 h 687216"/>
                          <a:gd name="connsiteX2" fmla="*/ 2263070 w 2406114"/>
                          <a:gd name="connsiteY2" fmla="*/ 687216 h 687216"/>
                          <a:gd name="connsiteX3" fmla="*/ 0 w 2406114"/>
                          <a:gd name="connsiteY3" fmla="*/ 687216 h 687216"/>
                          <a:gd name="connsiteX4" fmla="*/ 0 w 2406114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3070" h="687216">
                            <a:moveTo>
                              <a:pt x="0" y="0"/>
                            </a:moveTo>
                            <a:lnTo>
                              <a:pt x="2263070" y="0"/>
                            </a:lnTo>
                            <a:cubicBezTo>
                              <a:pt x="2090180" y="109772"/>
                              <a:pt x="1973498" y="458379"/>
                              <a:pt x="2263070" y="687216"/>
                            </a:cubicBezTo>
                            <a:lnTo>
                              <a:pt x="0" y="68721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grpSp>
                    <p:nvGrpSpPr>
                      <p:cNvPr id="96" name="Group 95"/>
                      <p:cNvGrpSpPr/>
                      <p:nvPr/>
                    </p:nvGrpSpPr>
                    <p:grpSpPr>
                      <a:xfrm flipH="1">
                        <a:off x="7390450" y="1023119"/>
                        <a:ext cx="1051228" cy="1051226"/>
                        <a:chOff x="4396042" y="1286485"/>
                        <a:chExt cx="989390" cy="989390"/>
                      </a:xfrm>
                    </p:grpSpPr>
                    <p:sp>
                      <p:nvSpPr>
                        <p:cNvPr id="97" name="Donut 96"/>
                        <p:cNvSpPr/>
                        <p:nvPr/>
                      </p:nvSpPr>
                      <p:spPr>
                        <a:xfrm flipH="1">
                          <a:off x="4396042" y="1286485"/>
                          <a:ext cx="989390" cy="989390"/>
                        </a:xfrm>
                        <a:prstGeom prst="donut">
                          <a:avLst>
                            <a:gd name="adj" fmla="val 10135"/>
                          </a:avLst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8" name="Oval 97"/>
                        <p:cNvSpPr/>
                        <p:nvPr/>
                      </p:nvSpPr>
                      <p:spPr>
                        <a:xfrm flipH="1">
                          <a:off x="4550930" y="1432173"/>
                          <a:ext cx="679614" cy="679614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effectLst>
                          <a:outerShdw blurRad="50800" dist="508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94" name="TextBox 93"/>
                    <p:cNvSpPr txBox="1"/>
                    <p:nvPr/>
                  </p:nvSpPr>
                  <p:spPr>
                    <a:xfrm flipH="1">
                      <a:off x="3950708" y="1498601"/>
                      <a:ext cx="1333901" cy="36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Creative</a:t>
                      </a:r>
                    </a:p>
                  </p:txBody>
                </p:sp>
              </p:grpSp>
              <p:grpSp>
                <p:nvGrpSpPr>
                  <p:cNvPr id="82" name="Group 4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3119517" y="1549143"/>
                    <a:ext cx="355873" cy="354902"/>
                    <a:chOff x="1606" y="1604"/>
                    <a:chExt cx="2201" cy="2195"/>
                  </a:xfrm>
                  <a:solidFill>
                    <a:srgbClr val="00B0F0"/>
                  </a:solidFill>
                </p:grpSpPr>
                <p:sp>
                  <p:nvSpPr>
                    <p:cNvPr id="83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2569" y="3662"/>
                      <a:ext cx="275" cy="137"/>
                    </a:xfrm>
                    <a:custGeom>
                      <a:avLst/>
                      <a:gdLst>
                        <a:gd name="T0" fmla="*/ 149 w 298"/>
                        <a:gd name="T1" fmla="*/ 149 h 149"/>
                        <a:gd name="T2" fmla="*/ 298 w 298"/>
                        <a:gd name="T3" fmla="*/ 0 h 149"/>
                        <a:gd name="T4" fmla="*/ 0 w 298"/>
                        <a:gd name="T5" fmla="*/ 0 h 149"/>
                        <a:gd name="T6" fmla="*/ 149 w 298"/>
                        <a:gd name="T7" fmla="*/ 149 h 1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98" h="149">
                          <a:moveTo>
                            <a:pt x="149" y="149"/>
                          </a:moveTo>
                          <a:cubicBezTo>
                            <a:pt x="213" y="149"/>
                            <a:pt x="269" y="89"/>
                            <a:pt x="298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9" y="89"/>
                            <a:pt x="85" y="149"/>
                            <a:pt x="149" y="149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4" name="Oval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" y="2512"/>
                      <a:ext cx="379" cy="379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5" name="Freeform 7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087" y="2084"/>
                      <a:ext cx="1239" cy="1235"/>
                    </a:xfrm>
                    <a:custGeom>
                      <a:avLst/>
                      <a:gdLst>
                        <a:gd name="T0" fmla="*/ 508 w 1340"/>
                        <a:gd name="T1" fmla="*/ 81 h 1339"/>
                        <a:gd name="T2" fmla="*/ 497 w 1340"/>
                        <a:gd name="T3" fmla="*/ 159 h 1339"/>
                        <a:gd name="T4" fmla="*/ 427 w 1340"/>
                        <a:gd name="T5" fmla="*/ 188 h 1339"/>
                        <a:gd name="T6" fmla="*/ 365 w 1340"/>
                        <a:gd name="T7" fmla="*/ 143 h 1339"/>
                        <a:gd name="T8" fmla="*/ 239 w 1340"/>
                        <a:gd name="T9" fmla="*/ 153 h 1339"/>
                        <a:gd name="T10" fmla="*/ 146 w 1340"/>
                        <a:gd name="T11" fmla="*/ 247 h 1339"/>
                        <a:gd name="T12" fmla="*/ 138 w 1340"/>
                        <a:gd name="T13" fmla="*/ 376 h 1339"/>
                        <a:gd name="T14" fmla="*/ 184 w 1340"/>
                        <a:gd name="T15" fmla="*/ 436 h 1339"/>
                        <a:gd name="T16" fmla="*/ 160 w 1340"/>
                        <a:gd name="T17" fmla="*/ 496 h 1339"/>
                        <a:gd name="T18" fmla="*/ 83 w 1340"/>
                        <a:gd name="T19" fmla="*/ 507 h 1339"/>
                        <a:gd name="T20" fmla="*/ 0 w 1340"/>
                        <a:gd name="T21" fmla="*/ 603 h 1339"/>
                        <a:gd name="T22" fmla="*/ 0 w 1340"/>
                        <a:gd name="T23" fmla="*/ 736 h 1339"/>
                        <a:gd name="T24" fmla="*/ 83 w 1340"/>
                        <a:gd name="T25" fmla="*/ 832 h 1339"/>
                        <a:gd name="T26" fmla="*/ 160 w 1340"/>
                        <a:gd name="T27" fmla="*/ 843 h 1339"/>
                        <a:gd name="T28" fmla="*/ 189 w 1340"/>
                        <a:gd name="T29" fmla="*/ 912 h 1339"/>
                        <a:gd name="T30" fmla="*/ 144 w 1340"/>
                        <a:gd name="T31" fmla="*/ 974 h 1339"/>
                        <a:gd name="T32" fmla="*/ 155 w 1340"/>
                        <a:gd name="T33" fmla="*/ 1102 h 1339"/>
                        <a:gd name="T34" fmla="*/ 248 w 1340"/>
                        <a:gd name="T35" fmla="*/ 1194 h 1339"/>
                        <a:gd name="T36" fmla="*/ 316 w 1340"/>
                        <a:gd name="T37" fmla="*/ 1223 h 1339"/>
                        <a:gd name="T38" fmla="*/ 376 w 1340"/>
                        <a:gd name="T39" fmla="*/ 1201 h 1339"/>
                        <a:gd name="T40" fmla="*/ 437 w 1340"/>
                        <a:gd name="T41" fmla="*/ 1155 h 1339"/>
                        <a:gd name="T42" fmla="*/ 497 w 1340"/>
                        <a:gd name="T43" fmla="*/ 1180 h 1339"/>
                        <a:gd name="T44" fmla="*/ 508 w 1340"/>
                        <a:gd name="T45" fmla="*/ 1256 h 1339"/>
                        <a:gd name="T46" fmla="*/ 603 w 1340"/>
                        <a:gd name="T47" fmla="*/ 1339 h 1339"/>
                        <a:gd name="T48" fmla="*/ 737 w 1340"/>
                        <a:gd name="T49" fmla="*/ 1339 h 1339"/>
                        <a:gd name="T50" fmla="*/ 832 w 1340"/>
                        <a:gd name="T51" fmla="*/ 1257 h 1339"/>
                        <a:gd name="T52" fmla="*/ 843 w 1340"/>
                        <a:gd name="T53" fmla="*/ 1180 h 1339"/>
                        <a:gd name="T54" fmla="*/ 913 w 1340"/>
                        <a:gd name="T55" fmla="*/ 1150 h 1339"/>
                        <a:gd name="T56" fmla="*/ 974 w 1340"/>
                        <a:gd name="T57" fmla="*/ 1195 h 1339"/>
                        <a:gd name="T58" fmla="*/ 1103 w 1340"/>
                        <a:gd name="T59" fmla="*/ 1184 h 1339"/>
                        <a:gd name="T60" fmla="*/ 1194 w 1340"/>
                        <a:gd name="T61" fmla="*/ 1092 h 1339"/>
                        <a:gd name="T62" fmla="*/ 1202 w 1340"/>
                        <a:gd name="T63" fmla="*/ 963 h 1339"/>
                        <a:gd name="T64" fmla="*/ 1156 w 1340"/>
                        <a:gd name="T65" fmla="*/ 903 h 1339"/>
                        <a:gd name="T66" fmla="*/ 1180 w 1340"/>
                        <a:gd name="T67" fmla="*/ 843 h 1339"/>
                        <a:gd name="T68" fmla="*/ 1257 w 1340"/>
                        <a:gd name="T69" fmla="*/ 832 h 1339"/>
                        <a:gd name="T70" fmla="*/ 1340 w 1340"/>
                        <a:gd name="T71" fmla="*/ 737 h 1339"/>
                        <a:gd name="T72" fmla="*/ 1340 w 1340"/>
                        <a:gd name="T73" fmla="*/ 602 h 1339"/>
                        <a:gd name="T74" fmla="*/ 1257 w 1340"/>
                        <a:gd name="T75" fmla="*/ 507 h 1339"/>
                        <a:gd name="T76" fmla="*/ 1180 w 1340"/>
                        <a:gd name="T77" fmla="*/ 496 h 1339"/>
                        <a:gd name="T78" fmla="*/ 1151 w 1340"/>
                        <a:gd name="T79" fmla="*/ 426 h 1339"/>
                        <a:gd name="T80" fmla="*/ 1196 w 1340"/>
                        <a:gd name="T81" fmla="*/ 365 h 1339"/>
                        <a:gd name="T82" fmla="*/ 1185 w 1340"/>
                        <a:gd name="T83" fmla="*/ 236 h 1339"/>
                        <a:gd name="T84" fmla="*/ 1092 w 1340"/>
                        <a:gd name="T85" fmla="*/ 145 h 1339"/>
                        <a:gd name="T86" fmla="*/ 964 w 1340"/>
                        <a:gd name="T87" fmla="*/ 138 h 1339"/>
                        <a:gd name="T88" fmla="*/ 903 w 1340"/>
                        <a:gd name="T89" fmla="*/ 183 h 1339"/>
                        <a:gd name="T90" fmla="*/ 843 w 1340"/>
                        <a:gd name="T91" fmla="*/ 159 h 1339"/>
                        <a:gd name="T92" fmla="*/ 832 w 1340"/>
                        <a:gd name="T93" fmla="*/ 82 h 1339"/>
                        <a:gd name="T94" fmla="*/ 737 w 1340"/>
                        <a:gd name="T95" fmla="*/ 0 h 1339"/>
                        <a:gd name="T96" fmla="*/ 603 w 1340"/>
                        <a:gd name="T97" fmla="*/ 0 h 1339"/>
                        <a:gd name="T98" fmla="*/ 508 w 1340"/>
                        <a:gd name="T99" fmla="*/ 81 h 1339"/>
                        <a:gd name="T100" fmla="*/ 958 w 1340"/>
                        <a:gd name="T101" fmla="*/ 669 h 1339"/>
                        <a:gd name="T102" fmla="*/ 670 w 1340"/>
                        <a:gd name="T103" fmla="*/ 958 h 1339"/>
                        <a:gd name="T104" fmla="*/ 382 w 1340"/>
                        <a:gd name="T105" fmla="*/ 669 h 1339"/>
                        <a:gd name="T106" fmla="*/ 670 w 1340"/>
                        <a:gd name="T107" fmla="*/ 381 h 1339"/>
                        <a:gd name="T108" fmla="*/ 958 w 1340"/>
                        <a:gd name="T109" fmla="*/ 669 h 13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340" h="1339">
                          <a:moveTo>
                            <a:pt x="508" y="81"/>
                          </a:moveTo>
                          <a:cubicBezTo>
                            <a:pt x="508" y="81"/>
                            <a:pt x="499" y="144"/>
                            <a:pt x="497" y="159"/>
                          </a:cubicBezTo>
                          <a:cubicBezTo>
                            <a:pt x="473" y="167"/>
                            <a:pt x="449" y="177"/>
                            <a:pt x="427" y="188"/>
                          </a:cubicBezTo>
                          <a:cubicBezTo>
                            <a:pt x="408" y="174"/>
                            <a:pt x="387" y="159"/>
                            <a:pt x="365" y="143"/>
                          </a:cubicBezTo>
                          <a:cubicBezTo>
                            <a:pt x="325" y="114"/>
                            <a:pt x="273" y="118"/>
                            <a:pt x="239" y="153"/>
                          </a:cubicBezTo>
                          <a:cubicBezTo>
                            <a:pt x="217" y="174"/>
                            <a:pt x="146" y="247"/>
                            <a:pt x="146" y="247"/>
                          </a:cubicBezTo>
                          <a:cubicBezTo>
                            <a:pt x="110" y="284"/>
                            <a:pt x="107" y="334"/>
                            <a:pt x="138" y="376"/>
                          </a:cubicBezTo>
                          <a:cubicBezTo>
                            <a:pt x="138" y="376"/>
                            <a:pt x="176" y="425"/>
                            <a:pt x="184" y="436"/>
                          </a:cubicBezTo>
                          <a:cubicBezTo>
                            <a:pt x="175" y="456"/>
                            <a:pt x="166" y="476"/>
                            <a:pt x="160" y="496"/>
                          </a:cubicBezTo>
                          <a:cubicBezTo>
                            <a:pt x="83" y="507"/>
                            <a:pt x="83" y="507"/>
                            <a:pt x="83" y="507"/>
                          </a:cubicBezTo>
                          <a:cubicBezTo>
                            <a:pt x="33" y="514"/>
                            <a:pt x="0" y="553"/>
                            <a:pt x="0" y="603"/>
                          </a:cubicBezTo>
                          <a:cubicBezTo>
                            <a:pt x="0" y="736"/>
                            <a:pt x="0" y="736"/>
                            <a:pt x="0" y="736"/>
                          </a:cubicBezTo>
                          <a:cubicBezTo>
                            <a:pt x="0" y="786"/>
                            <a:pt x="34" y="825"/>
                            <a:pt x="83" y="832"/>
                          </a:cubicBezTo>
                          <a:cubicBezTo>
                            <a:pt x="160" y="843"/>
                            <a:pt x="160" y="843"/>
                            <a:pt x="160" y="843"/>
                          </a:cubicBezTo>
                          <a:cubicBezTo>
                            <a:pt x="168" y="866"/>
                            <a:pt x="177" y="890"/>
                            <a:pt x="189" y="912"/>
                          </a:cubicBezTo>
                          <a:cubicBezTo>
                            <a:pt x="179" y="926"/>
                            <a:pt x="144" y="974"/>
                            <a:pt x="144" y="974"/>
                          </a:cubicBezTo>
                          <a:cubicBezTo>
                            <a:pt x="113" y="1016"/>
                            <a:pt x="117" y="1065"/>
                            <a:pt x="155" y="1102"/>
                          </a:cubicBezTo>
                          <a:cubicBezTo>
                            <a:pt x="178" y="1125"/>
                            <a:pt x="248" y="1194"/>
                            <a:pt x="248" y="1194"/>
                          </a:cubicBezTo>
                          <a:cubicBezTo>
                            <a:pt x="273" y="1218"/>
                            <a:pt x="299" y="1223"/>
                            <a:pt x="316" y="1223"/>
                          </a:cubicBezTo>
                          <a:cubicBezTo>
                            <a:pt x="337" y="1223"/>
                            <a:pt x="358" y="1215"/>
                            <a:pt x="376" y="1201"/>
                          </a:cubicBezTo>
                          <a:cubicBezTo>
                            <a:pt x="437" y="1155"/>
                            <a:pt x="437" y="1155"/>
                            <a:pt x="437" y="1155"/>
                          </a:cubicBezTo>
                          <a:cubicBezTo>
                            <a:pt x="456" y="1165"/>
                            <a:pt x="476" y="1173"/>
                            <a:pt x="497" y="1180"/>
                          </a:cubicBezTo>
                          <a:cubicBezTo>
                            <a:pt x="499" y="1197"/>
                            <a:pt x="508" y="1256"/>
                            <a:pt x="508" y="1256"/>
                          </a:cubicBezTo>
                          <a:cubicBezTo>
                            <a:pt x="515" y="1306"/>
                            <a:pt x="553" y="1339"/>
                            <a:pt x="603" y="1339"/>
                          </a:cubicBezTo>
                          <a:cubicBezTo>
                            <a:pt x="737" y="1339"/>
                            <a:pt x="737" y="1339"/>
                            <a:pt x="737" y="1339"/>
                          </a:cubicBezTo>
                          <a:cubicBezTo>
                            <a:pt x="786" y="1339"/>
                            <a:pt x="825" y="1306"/>
                            <a:pt x="832" y="1257"/>
                          </a:cubicBezTo>
                          <a:cubicBezTo>
                            <a:pt x="836" y="1231"/>
                            <a:pt x="840" y="1205"/>
                            <a:pt x="843" y="1180"/>
                          </a:cubicBezTo>
                          <a:cubicBezTo>
                            <a:pt x="867" y="1172"/>
                            <a:pt x="890" y="1162"/>
                            <a:pt x="913" y="1150"/>
                          </a:cubicBezTo>
                          <a:cubicBezTo>
                            <a:pt x="913" y="1150"/>
                            <a:pt x="974" y="1195"/>
                            <a:pt x="974" y="1195"/>
                          </a:cubicBezTo>
                          <a:cubicBezTo>
                            <a:pt x="1015" y="1225"/>
                            <a:pt x="1068" y="1221"/>
                            <a:pt x="1103" y="1184"/>
                          </a:cubicBezTo>
                          <a:cubicBezTo>
                            <a:pt x="1133" y="1153"/>
                            <a:pt x="1164" y="1123"/>
                            <a:pt x="1194" y="1092"/>
                          </a:cubicBezTo>
                          <a:cubicBezTo>
                            <a:pt x="1230" y="1055"/>
                            <a:pt x="1233" y="1004"/>
                            <a:pt x="1202" y="963"/>
                          </a:cubicBezTo>
                          <a:cubicBezTo>
                            <a:pt x="1156" y="903"/>
                            <a:pt x="1156" y="903"/>
                            <a:pt x="1156" y="903"/>
                          </a:cubicBezTo>
                          <a:cubicBezTo>
                            <a:pt x="1165" y="883"/>
                            <a:pt x="1173" y="863"/>
                            <a:pt x="1180" y="843"/>
                          </a:cubicBezTo>
                          <a:cubicBezTo>
                            <a:pt x="1206" y="839"/>
                            <a:pt x="1232" y="835"/>
                            <a:pt x="1257" y="832"/>
                          </a:cubicBezTo>
                          <a:cubicBezTo>
                            <a:pt x="1307" y="824"/>
                            <a:pt x="1340" y="786"/>
                            <a:pt x="1340" y="737"/>
                          </a:cubicBezTo>
                          <a:cubicBezTo>
                            <a:pt x="1340" y="602"/>
                            <a:pt x="1340" y="602"/>
                            <a:pt x="1340" y="602"/>
                          </a:cubicBezTo>
                          <a:cubicBezTo>
                            <a:pt x="1340" y="553"/>
                            <a:pt x="1307" y="514"/>
                            <a:pt x="1257" y="507"/>
                          </a:cubicBezTo>
                          <a:cubicBezTo>
                            <a:pt x="1180" y="496"/>
                            <a:pt x="1180" y="496"/>
                            <a:pt x="1180" y="496"/>
                          </a:cubicBezTo>
                          <a:cubicBezTo>
                            <a:pt x="1172" y="472"/>
                            <a:pt x="1163" y="449"/>
                            <a:pt x="1151" y="426"/>
                          </a:cubicBezTo>
                          <a:cubicBezTo>
                            <a:pt x="1196" y="365"/>
                            <a:pt x="1196" y="365"/>
                            <a:pt x="1196" y="365"/>
                          </a:cubicBezTo>
                          <a:cubicBezTo>
                            <a:pt x="1227" y="323"/>
                            <a:pt x="1222" y="272"/>
                            <a:pt x="1185" y="236"/>
                          </a:cubicBezTo>
                          <a:cubicBezTo>
                            <a:pt x="1154" y="206"/>
                            <a:pt x="1123" y="176"/>
                            <a:pt x="1092" y="145"/>
                          </a:cubicBezTo>
                          <a:cubicBezTo>
                            <a:pt x="1056" y="110"/>
                            <a:pt x="1004" y="107"/>
                            <a:pt x="964" y="138"/>
                          </a:cubicBezTo>
                          <a:cubicBezTo>
                            <a:pt x="964" y="138"/>
                            <a:pt x="922" y="169"/>
                            <a:pt x="903" y="183"/>
                          </a:cubicBezTo>
                          <a:cubicBezTo>
                            <a:pt x="884" y="174"/>
                            <a:pt x="864" y="166"/>
                            <a:pt x="843" y="159"/>
                          </a:cubicBezTo>
                          <a:cubicBezTo>
                            <a:pt x="840" y="137"/>
                            <a:pt x="832" y="82"/>
                            <a:pt x="832" y="82"/>
                          </a:cubicBezTo>
                          <a:cubicBezTo>
                            <a:pt x="825" y="33"/>
                            <a:pt x="787" y="0"/>
                            <a:pt x="737" y="0"/>
                          </a:cubicBezTo>
                          <a:cubicBezTo>
                            <a:pt x="603" y="0"/>
                            <a:pt x="603" y="0"/>
                            <a:pt x="603" y="0"/>
                          </a:cubicBezTo>
                          <a:cubicBezTo>
                            <a:pt x="554" y="0"/>
                            <a:pt x="515" y="33"/>
                            <a:pt x="508" y="81"/>
                          </a:cubicBezTo>
                          <a:close/>
                          <a:moveTo>
                            <a:pt x="958" y="669"/>
                          </a:moveTo>
                          <a:cubicBezTo>
                            <a:pt x="958" y="828"/>
                            <a:pt x="829" y="958"/>
                            <a:pt x="670" y="958"/>
                          </a:cubicBezTo>
                          <a:cubicBezTo>
                            <a:pt x="511" y="958"/>
                            <a:pt x="382" y="828"/>
                            <a:pt x="382" y="669"/>
                          </a:cubicBezTo>
                          <a:cubicBezTo>
                            <a:pt x="382" y="510"/>
                            <a:pt x="511" y="381"/>
                            <a:pt x="670" y="381"/>
                          </a:cubicBezTo>
                          <a:cubicBezTo>
                            <a:pt x="829" y="381"/>
                            <a:pt x="958" y="510"/>
                            <a:pt x="958" y="669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6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3169" y="1912"/>
                      <a:ext cx="328" cy="314"/>
                    </a:xfrm>
                    <a:custGeom>
                      <a:avLst/>
                      <a:gdLst>
                        <a:gd name="T0" fmla="*/ 79 w 356"/>
                        <a:gd name="T1" fmla="*/ 330 h 341"/>
                        <a:gd name="T2" fmla="*/ 342 w 356"/>
                        <a:gd name="T3" fmla="*/ 67 h 341"/>
                        <a:gd name="T4" fmla="*/ 342 w 356"/>
                        <a:gd name="T5" fmla="*/ 15 h 341"/>
                        <a:gd name="T6" fmla="*/ 289 w 356"/>
                        <a:gd name="T7" fmla="*/ 15 h 341"/>
                        <a:gd name="T8" fmla="*/ 26 w 356"/>
                        <a:gd name="T9" fmla="*/ 278 h 341"/>
                        <a:gd name="T10" fmla="*/ 52 w 356"/>
                        <a:gd name="T11" fmla="*/ 341 h 341"/>
                        <a:gd name="T12" fmla="*/ 79 w 356"/>
                        <a:gd name="T13" fmla="*/ 330 h 3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6" h="341">
                          <a:moveTo>
                            <a:pt x="79" y="330"/>
                          </a:moveTo>
                          <a:cubicBezTo>
                            <a:pt x="79" y="330"/>
                            <a:pt x="342" y="67"/>
                            <a:pt x="342" y="67"/>
                          </a:cubicBezTo>
                          <a:cubicBezTo>
                            <a:pt x="356" y="53"/>
                            <a:pt x="356" y="29"/>
                            <a:pt x="342" y="15"/>
                          </a:cubicBezTo>
                          <a:cubicBezTo>
                            <a:pt x="327" y="0"/>
                            <a:pt x="304" y="0"/>
                            <a:pt x="289" y="15"/>
                          </a:cubicBezTo>
                          <a:cubicBezTo>
                            <a:pt x="26" y="278"/>
                            <a:pt x="26" y="278"/>
                            <a:pt x="26" y="278"/>
                          </a:cubicBezTo>
                          <a:cubicBezTo>
                            <a:pt x="0" y="304"/>
                            <a:pt x="25" y="340"/>
                            <a:pt x="52" y="341"/>
                          </a:cubicBezTo>
                          <a:cubicBezTo>
                            <a:pt x="61" y="341"/>
                            <a:pt x="71" y="338"/>
                            <a:pt x="79" y="33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7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2672" y="1604"/>
                      <a:ext cx="69" cy="411"/>
                    </a:xfrm>
                    <a:custGeom>
                      <a:avLst/>
                      <a:gdLst>
                        <a:gd name="T0" fmla="*/ 74 w 74"/>
                        <a:gd name="T1" fmla="*/ 409 h 446"/>
                        <a:gd name="T2" fmla="*/ 74 w 74"/>
                        <a:gd name="T3" fmla="*/ 37 h 446"/>
                        <a:gd name="T4" fmla="*/ 37 w 74"/>
                        <a:gd name="T5" fmla="*/ 0 h 446"/>
                        <a:gd name="T6" fmla="*/ 0 w 74"/>
                        <a:gd name="T7" fmla="*/ 37 h 446"/>
                        <a:gd name="T8" fmla="*/ 0 w 74"/>
                        <a:gd name="T9" fmla="*/ 409 h 446"/>
                        <a:gd name="T10" fmla="*/ 37 w 74"/>
                        <a:gd name="T11" fmla="*/ 446 h 446"/>
                        <a:gd name="T12" fmla="*/ 74 w 74"/>
                        <a:gd name="T13" fmla="*/ 409 h 4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74" h="446">
                          <a:moveTo>
                            <a:pt x="74" y="409"/>
                          </a:moveTo>
                          <a:cubicBezTo>
                            <a:pt x="74" y="37"/>
                            <a:pt x="74" y="37"/>
                            <a:pt x="74" y="37"/>
                          </a:cubicBezTo>
                          <a:cubicBezTo>
                            <a:pt x="74" y="16"/>
                            <a:pt x="58" y="0"/>
                            <a:pt x="37" y="0"/>
                          </a:cubicBezTo>
                          <a:cubicBezTo>
                            <a:pt x="16" y="0"/>
                            <a:pt x="0" y="16"/>
                            <a:pt x="0" y="37"/>
                          </a:cubicBezTo>
                          <a:cubicBezTo>
                            <a:pt x="0" y="409"/>
                            <a:pt x="0" y="409"/>
                            <a:pt x="0" y="409"/>
                          </a:cubicBezTo>
                          <a:cubicBezTo>
                            <a:pt x="0" y="430"/>
                            <a:pt x="16" y="446"/>
                            <a:pt x="37" y="446"/>
                          </a:cubicBezTo>
                          <a:cubicBezTo>
                            <a:pt x="58" y="446"/>
                            <a:pt x="74" y="430"/>
                            <a:pt x="74" y="409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8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1916" y="1912"/>
                      <a:ext cx="326" cy="314"/>
                    </a:xfrm>
                    <a:custGeom>
                      <a:avLst/>
                      <a:gdLst>
                        <a:gd name="T0" fmla="*/ 67 w 353"/>
                        <a:gd name="T1" fmla="*/ 15 h 341"/>
                        <a:gd name="T2" fmla="*/ 14 w 353"/>
                        <a:gd name="T3" fmla="*/ 15 h 341"/>
                        <a:gd name="T4" fmla="*/ 14 w 353"/>
                        <a:gd name="T5" fmla="*/ 67 h 341"/>
                        <a:gd name="T6" fmla="*/ 277 w 353"/>
                        <a:gd name="T7" fmla="*/ 330 h 341"/>
                        <a:gd name="T8" fmla="*/ 304 w 353"/>
                        <a:gd name="T9" fmla="*/ 341 h 341"/>
                        <a:gd name="T10" fmla="*/ 330 w 353"/>
                        <a:gd name="T11" fmla="*/ 278 h 341"/>
                        <a:gd name="T12" fmla="*/ 67 w 353"/>
                        <a:gd name="T13" fmla="*/ 15 h 3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53" h="341">
                          <a:moveTo>
                            <a:pt x="67" y="15"/>
                          </a:moveTo>
                          <a:cubicBezTo>
                            <a:pt x="52" y="0"/>
                            <a:pt x="29" y="0"/>
                            <a:pt x="14" y="15"/>
                          </a:cubicBezTo>
                          <a:cubicBezTo>
                            <a:pt x="0" y="29"/>
                            <a:pt x="0" y="53"/>
                            <a:pt x="14" y="67"/>
                          </a:cubicBezTo>
                          <a:cubicBezTo>
                            <a:pt x="277" y="330"/>
                            <a:pt x="277" y="330"/>
                            <a:pt x="277" y="330"/>
                          </a:cubicBezTo>
                          <a:cubicBezTo>
                            <a:pt x="285" y="337"/>
                            <a:pt x="294" y="341"/>
                            <a:pt x="304" y="341"/>
                          </a:cubicBezTo>
                          <a:cubicBezTo>
                            <a:pt x="336" y="341"/>
                            <a:pt x="353" y="300"/>
                            <a:pt x="330" y="278"/>
                          </a:cubicBezTo>
                          <a:cubicBezTo>
                            <a:pt x="329" y="277"/>
                            <a:pt x="67" y="15"/>
                            <a:pt x="67" y="15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9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06" y="2667"/>
                      <a:ext cx="413" cy="69"/>
                    </a:xfrm>
                    <a:custGeom>
                      <a:avLst/>
                      <a:gdLst>
                        <a:gd name="T0" fmla="*/ 447 w 447"/>
                        <a:gd name="T1" fmla="*/ 37 h 75"/>
                        <a:gd name="T2" fmla="*/ 410 w 447"/>
                        <a:gd name="T3" fmla="*/ 0 h 75"/>
                        <a:gd name="T4" fmla="*/ 38 w 447"/>
                        <a:gd name="T5" fmla="*/ 0 h 75"/>
                        <a:gd name="T6" fmla="*/ 0 w 447"/>
                        <a:gd name="T7" fmla="*/ 37 h 75"/>
                        <a:gd name="T8" fmla="*/ 38 w 447"/>
                        <a:gd name="T9" fmla="*/ 75 h 75"/>
                        <a:gd name="T10" fmla="*/ 410 w 447"/>
                        <a:gd name="T11" fmla="*/ 75 h 75"/>
                        <a:gd name="T12" fmla="*/ 447 w 447"/>
                        <a:gd name="T13" fmla="*/ 37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47" h="75">
                          <a:moveTo>
                            <a:pt x="447" y="37"/>
                          </a:moveTo>
                          <a:cubicBezTo>
                            <a:pt x="447" y="17"/>
                            <a:pt x="430" y="0"/>
                            <a:pt x="410" y="0"/>
                          </a:cubicBezTo>
                          <a:cubicBezTo>
                            <a:pt x="38" y="0"/>
                            <a:pt x="38" y="0"/>
                            <a:pt x="38" y="0"/>
                          </a:cubicBezTo>
                          <a:cubicBezTo>
                            <a:pt x="17" y="0"/>
                            <a:pt x="0" y="17"/>
                            <a:pt x="0" y="37"/>
                          </a:cubicBezTo>
                          <a:cubicBezTo>
                            <a:pt x="0" y="58"/>
                            <a:pt x="17" y="75"/>
                            <a:pt x="38" y="75"/>
                          </a:cubicBezTo>
                          <a:cubicBezTo>
                            <a:pt x="410" y="75"/>
                            <a:pt x="410" y="75"/>
                            <a:pt x="410" y="75"/>
                          </a:cubicBezTo>
                          <a:cubicBezTo>
                            <a:pt x="430" y="75"/>
                            <a:pt x="447" y="58"/>
                            <a:pt x="447" y="37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3394" y="2667"/>
                      <a:ext cx="413" cy="69"/>
                    </a:xfrm>
                    <a:custGeom>
                      <a:avLst/>
                      <a:gdLst>
                        <a:gd name="T0" fmla="*/ 0 w 447"/>
                        <a:gd name="T1" fmla="*/ 37 h 75"/>
                        <a:gd name="T2" fmla="*/ 37 w 447"/>
                        <a:gd name="T3" fmla="*/ 75 h 75"/>
                        <a:gd name="T4" fmla="*/ 409 w 447"/>
                        <a:gd name="T5" fmla="*/ 75 h 75"/>
                        <a:gd name="T6" fmla="*/ 447 w 447"/>
                        <a:gd name="T7" fmla="*/ 37 h 75"/>
                        <a:gd name="T8" fmla="*/ 409 w 447"/>
                        <a:gd name="T9" fmla="*/ 0 h 75"/>
                        <a:gd name="T10" fmla="*/ 37 w 447"/>
                        <a:gd name="T11" fmla="*/ 0 h 75"/>
                        <a:gd name="T12" fmla="*/ 0 w 447"/>
                        <a:gd name="T13" fmla="*/ 37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47" h="75">
                          <a:moveTo>
                            <a:pt x="0" y="37"/>
                          </a:moveTo>
                          <a:cubicBezTo>
                            <a:pt x="0" y="58"/>
                            <a:pt x="17" y="75"/>
                            <a:pt x="37" y="75"/>
                          </a:cubicBezTo>
                          <a:cubicBezTo>
                            <a:pt x="409" y="75"/>
                            <a:pt x="409" y="75"/>
                            <a:pt x="409" y="75"/>
                          </a:cubicBezTo>
                          <a:cubicBezTo>
                            <a:pt x="430" y="75"/>
                            <a:pt x="447" y="58"/>
                            <a:pt x="447" y="37"/>
                          </a:cubicBezTo>
                          <a:cubicBezTo>
                            <a:pt x="447" y="17"/>
                            <a:pt x="430" y="0"/>
                            <a:pt x="409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17" y="0"/>
                            <a:pt x="0" y="17"/>
                            <a:pt x="0" y="37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1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466" y="3387"/>
                      <a:ext cx="481" cy="69"/>
                    </a:xfrm>
                    <a:custGeom>
                      <a:avLst/>
                      <a:gdLst>
                        <a:gd name="T0" fmla="*/ 520 w 520"/>
                        <a:gd name="T1" fmla="*/ 38 h 75"/>
                        <a:gd name="T2" fmla="*/ 483 w 520"/>
                        <a:gd name="T3" fmla="*/ 0 h 75"/>
                        <a:gd name="T4" fmla="*/ 37 w 520"/>
                        <a:gd name="T5" fmla="*/ 0 h 75"/>
                        <a:gd name="T6" fmla="*/ 0 w 520"/>
                        <a:gd name="T7" fmla="*/ 38 h 75"/>
                        <a:gd name="T8" fmla="*/ 37 w 520"/>
                        <a:gd name="T9" fmla="*/ 75 h 75"/>
                        <a:gd name="T10" fmla="*/ 483 w 520"/>
                        <a:gd name="T11" fmla="*/ 75 h 75"/>
                        <a:gd name="T12" fmla="*/ 520 w 520"/>
                        <a:gd name="T13" fmla="*/ 38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20" h="75">
                          <a:moveTo>
                            <a:pt x="520" y="38"/>
                          </a:moveTo>
                          <a:cubicBezTo>
                            <a:pt x="520" y="17"/>
                            <a:pt x="504" y="0"/>
                            <a:pt x="483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16" y="0"/>
                            <a:pt x="0" y="17"/>
                            <a:pt x="0" y="38"/>
                          </a:cubicBezTo>
                          <a:cubicBezTo>
                            <a:pt x="0" y="58"/>
                            <a:pt x="16" y="75"/>
                            <a:pt x="37" y="75"/>
                          </a:cubicBezTo>
                          <a:cubicBezTo>
                            <a:pt x="483" y="75"/>
                            <a:pt x="483" y="75"/>
                            <a:pt x="483" y="75"/>
                          </a:cubicBezTo>
                          <a:cubicBezTo>
                            <a:pt x="504" y="75"/>
                            <a:pt x="520" y="58"/>
                            <a:pt x="520" y="38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01" y="3524"/>
                      <a:ext cx="412" cy="70"/>
                    </a:xfrm>
                    <a:custGeom>
                      <a:avLst/>
                      <a:gdLst>
                        <a:gd name="T0" fmla="*/ 446 w 446"/>
                        <a:gd name="T1" fmla="*/ 37 h 75"/>
                        <a:gd name="T2" fmla="*/ 409 w 446"/>
                        <a:gd name="T3" fmla="*/ 0 h 75"/>
                        <a:gd name="T4" fmla="*/ 37 w 446"/>
                        <a:gd name="T5" fmla="*/ 0 h 75"/>
                        <a:gd name="T6" fmla="*/ 0 w 446"/>
                        <a:gd name="T7" fmla="*/ 37 h 75"/>
                        <a:gd name="T8" fmla="*/ 37 w 446"/>
                        <a:gd name="T9" fmla="*/ 75 h 75"/>
                        <a:gd name="T10" fmla="*/ 409 w 446"/>
                        <a:gd name="T11" fmla="*/ 75 h 75"/>
                        <a:gd name="T12" fmla="*/ 446 w 446"/>
                        <a:gd name="T13" fmla="*/ 37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46" h="75">
                          <a:moveTo>
                            <a:pt x="446" y="37"/>
                          </a:moveTo>
                          <a:cubicBezTo>
                            <a:pt x="446" y="17"/>
                            <a:pt x="430" y="0"/>
                            <a:pt x="409" y="0"/>
                          </a:cubicBezTo>
                          <a:cubicBezTo>
                            <a:pt x="37" y="0"/>
                            <a:pt x="37" y="0"/>
                            <a:pt x="37" y="0"/>
                          </a:cubicBezTo>
                          <a:cubicBezTo>
                            <a:pt x="16" y="0"/>
                            <a:pt x="0" y="17"/>
                            <a:pt x="0" y="37"/>
                          </a:cubicBezTo>
                          <a:cubicBezTo>
                            <a:pt x="0" y="58"/>
                            <a:pt x="16" y="75"/>
                            <a:pt x="37" y="75"/>
                          </a:cubicBezTo>
                          <a:cubicBezTo>
                            <a:pt x="409" y="75"/>
                            <a:pt x="409" y="75"/>
                            <a:pt x="409" y="75"/>
                          </a:cubicBezTo>
                          <a:cubicBezTo>
                            <a:pt x="430" y="75"/>
                            <a:pt x="446" y="58"/>
                            <a:pt x="446" y="37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6A150B66-551E-4645-BD72-CBF634980D06}"/>
                    </a:ext>
                  </a:extLst>
                </p:cNvPr>
                <p:cNvGrpSpPr/>
                <p:nvPr/>
              </p:nvGrpSpPr>
              <p:grpSpPr>
                <a:xfrm>
                  <a:off x="2850566" y="5210534"/>
                  <a:ext cx="2638989" cy="881139"/>
                  <a:chOff x="2850566" y="5210534"/>
                  <a:chExt cx="2638989" cy="881139"/>
                </a:xfrm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="" xmlns:a16="http://schemas.microsoft.com/office/drawing/2014/main" id="{EFCBF278-C16A-482E-B700-65C23143469E}"/>
                      </a:ext>
                    </a:extLst>
                  </p:cNvPr>
                  <p:cNvGrpSpPr/>
                  <p:nvPr/>
                </p:nvGrpSpPr>
                <p:grpSpPr>
                  <a:xfrm>
                    <a:off x="2850566" y="5210534"/>
                    <a:ext cx="2638989" cy="881139"/>
                    <a:chOff x="2850566" y="5210534"/>
                    <a:chExt cx="2638989" cy="881139"/>
                  </a:xfrm>
                </p:grpSpPr>
                <p:grpSp>
                  <p:nvGrpSpPr>
                    <p:cNvPr id="75" name="Group 74"/>
                    <p:cNvGrpSpPr/>
                    <p:nvPr/>
                  </p:nvGrpSpPr>
                  <p:grpSpPr>
                    <a:xfrm flipH="1">
                      <a:off x="2850566" y="5210534"/>
                      <a:ext cx="2589706" cy="881139"/>
                      <a:chOff x="5359616" y="5705182"/>
                      <a:chExt cx="3089598" cy="1051226"/>
                    </a:xfrm>
                  </p:grpSpPr>
                  <p:sp>
                    <p:nvSpPr>
                      <p:cNvPr id="77" name="Rectangle 143"/>
                      <p:cNvSpPr/>
                      <p:nvPr/>
                    </p:nvSpPr>
                    <p:spPr>
                      <a:xfrm>
                        <a:off x="5359616" y="5887187"/>
                        <a:ext cx="2263070" cy="687216"/>
                      </a:xfrm>
                      <a:custGeom>
                        <a:avLst/>
                        <a:gdLst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084172 w 2263070"/>
                          <a:gd name="connsiteY2" fmla="*/ 362830 h 687216"/>
                          <a:gd name="connsiteX3" fmla="*/ 2263070 w 2263070"/>
                          <a:gd name="connsiteY3" fmla="*/ 687216 h 687216"/>
                          <a:gd name="connsiteX4" fmla="*/ 0 w 2263070"/>
                          <a:gd name="connsiteY4" fmla="*/ 687216 h 687216"/>
                          <a:gd name="connsiteX5" fmla="*/ 0 w 2263070"/>
                          <a:gd name="connsiteY5" fmla="*/ 0 h 687216"/>
                          <a:gd name="connsiteX0" fmla="*/ 0 w 2545953"/>
                          <a:gd name="connsiteY0" fmla="*/ 0 h 687216"/>
                          <a:gd name="connsiteX1" fmla="*/ 2263070 w 2545953"/>
                          <a:gd name="connsiteY1" fmla="*/ 0 h 687216"/>
                          <a:gd name="connsiteX2" fmla="*/ 2263070 w 2545953"/>
                          <a:gd name="connsiteY2" fmla="*/ 687216 h 687216"/>
                          <a:gd name="connsiteX3" fmla="*/ 0 w 2545953"/>
                          <a:gd name="connsiteY3" fmla="*/ 687216 h 687216"/>
                          <a:gd name="connsiteX4" fmla="*/ 0 w 2545953"/>
                          <a:gd name="connsiteY4" fmla="*/ 0 h 687216"/>
                          <a:gd name="connsiteX0" fmla="*/ 0 w 2406114"/>
                          <a:gd name="connsiteY0" fmla="*/ 0 h 687216"/>
                          <a:gd name="connsiteX1" fmla="*/ 2263070 w 2406114"/>
                          <a:gd name="connsiteY1" fmla="*/ 0 h 687216"/>
                          <a:gd name="connsiteX2" fmla="*/ 2263070 w 2406114"/>
                          <a:gd name="connsiteY2" fmla="*/ 687216 h 687216"/>
                          <a:gd name="connsiteX3" fmla="*/ 0 w 2406114"/>
                          <a:gd name="connsiteY3" fmla="*/ 687216 h 687216"/>
                          <a:gd name="connsiteX4" fmla="*/ 0 w 2406114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3070" h="687216">
                            <a:moveTo>
                              <a:pt x="0" y="0"/>
                            </a:moveTo>
                            <a:lnTo>
                              <a:pt x="2263070" y="0"/>
                            </a:lnTo>
                            <a:cubicBezTo>
                              <a:pt x="2090180" y="109772"/>
                              <a:pt x="1973498" y="458379"/>
                              <a:pt x="2263070" y="687216"/>
                            </a:cubicBezTo>
                            <a:lnTo>
                              <a:pt x="0" y="68721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 flipH="1">
                        <a:off x="7397986" y="5705182"/>
                        <a:ext cx="1051228" cy="1051226"/>
                        <a:chOff x="4396042" y="1286485"/>
                        <a:chExt cx="989390" cy="989390"/>
                      </a:xfrm>
                    </p:grpSpPr>
                    <p:sp>
                      <p:nvSpPr>
                        <p:cNvPr id="79" name="Donut 78"/>
                        <p:cNvSpPr/>
                        <p:nvPr/>
                      </p:nvSpPr>
                      <p:spPr>
                        <a:xfrm flipH="1">
                          <a:off x="4396042" y="1286485"/>
                          <a:ext cx="989390" cy="989390"/>
                        </a:xfrm>
                        <a:prstGeom prst="donut">
                          <a:avLst>
                            <a:gd name="adj" fmla="val 10135"/>
                          </a:avLst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80" name="Oval 79"/>
                        <p:cNvSpPr/>
                        <p:nvPr/>
                      </p:nvSpPr>
                      <p:spPr>
                        <a:xfrm flipH="1">
                          <a:off x="4550929" y="1432173"/>
                          <a:ext cx="679614" cy="679614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effectLst>
                          <a:outerShdw blurRad="50800" dist="508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6" name="TextBox 75"/>
                    <p:cNvSpPr txBox="1"/>
                    <p:nvPr/>
                  </p:nvSpPr>
                  <p:spPr>
                    <a:xfrm flipH="1">
                      <a:off x="3671776" y="5468791"/>
                      <a:ext cx="1817779" cy="36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Goal Oriented</a:t>
                      </a:r>
                    </a:p>
                  </p:txBody>
                </p:sp>
              </p:grpSp>
              <p:grpSp>
                <p:nvGrpSpPr>
                  <p:cNvPr id="71" name="Group 71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3098818" y="5457831"/>
                    <a:ext cx="384637" cy="386546"/>
                    <a:chOff x="7610" y="3313"/>
                    <a:chExt cx="1006" cy="1011"/>
                  </a:xfrm>
                  <a:solidFill>
                    <a:srgbClr val="00B0F0"/>
                  </a:solidFill>
                </p:grpSpPr>
                <p:sp>
                  <p:nvSpPr>
                    <p:cNvPr id="72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7610" y="3415"/>
                      <a:ext cx="908" cy="909"/>
                    </a:xfrm>
                    <a:custGeom>
                      <a:avLst/>
                      <a:gdLst>
                        <a:gd name="T0" fmla="*/ 2039 w 3634"/>
                        <a:gd name="T1" fmla="*/ 14 h 3636"/>
                        <a:gd name="T2" fmla="*/ 2357 w 3634"/>
                        <a:gd name="T3" fmla="*/ 83 h 3636"/>
                        <a:gd name="T4" fmla="*/ 2652 w 3634"/>
                        <a:gd name="T5" fmla="*/ 203 h 3636"/>
                        <a:gd name="T6" fmla="*/ 2671 w 3634"/>
                        <a:gd name="T7" fmla="*/ 532 h 3636"/>
                        <a:gd name="T8" fmla="*/ 2361 w 3634"/>
                        <a:gd name="T9" fmla="*/ 597 h 3636"/>
                        <a:gd name="T10" fmla="*/ 2099 w 3634"/>
                        <a:gd name="T11" fmla="*/ 512 h 3636"/>
                        <a:gd name="T12" fmla="*/ 1817 w 3634"/>
                        <a:gd name="T13" fmla="*/ 482 h 3636"/>
                        <a:gd name="T14" fmla="*/ 1525 w 3634"/>
                        <a:gd name="T15" fmla="*/ 514 h 3636"/>
                        <a:gd name="T16" fmla="*/ 1253 w 3634"/>
                        <a:gd name="T17" fmla="*/ 606 h 3636"/>
                        <a:gd name="T18" fmla="*/ 1013 w 3634"/>
                        <a:gd name="T19" fmla="*/ 751 h 3636"/>
                        <a:gd name="T20" fmla="*/ 809 w 3634"/>
                        <a:gd name="T21" fmla="*/ 941 h 3636"/>
                        <a:gd name="T22" fmla="*/ 648 w 3634"/>
                        <a:gd name="T23" fmla="*/ 1171 h 3636"/>
                        <a:gd name="T24" fmla="*/ 538 w 3634"/>
                        <a:gd name="T25" fmla="*/ 1432 h 3636"/>
                        <a:gd name="T26" fmla="*/ 485 w 3634"/>
                        <a:gd name="T27" fmla="*/ 1718 h 3636"/>
                        <a:gd name="T28" fmla="*/ 496 w 3634"/>
                        <a:gd name="T29" fmla="*/ 2015 h 3636"/>
                        <a:gd name="T30" fmla="*/ 568 w 3634"/>
                        <a:gd name="T31" fmla="*/ 2294 h 3636"/>
                        <a:gd name="T32" fmla="*/ 696 w 3634"/>
                        <a:gd name="T33" fmla="*/ 2546 h 3636"/>
                        <a:gd name="T34" fmla="*/ 873 w 3634"/>
                        <a:gd name="T35" fmla="*/ 2763 h 3636"/>
                        <a:gd name="T36" fmla="*/ 1090 w 3634"/>
                        <a:gd name="T37" fmla="*/ 2939 h 3636"/>
                        <a:gd name="T38" fmla="*/ 1342 w 3634"/>
                        <a:gd name="T39" fmla="*/ 3066 h 3636"/>
                        <a:gd name="T40" fmla="*/ 1620 w 3634"/>
                        <a:gd name="T41" fmla="*/ 3140 h 3636"/>
                        <a:gd name="T42" fmla="*/ 1917 w 3634"/>
                        <a:gd name="T43" fmla="*/ 3151 h 3636"/>
                        <a:gd name="T44" fmla="*/ 2204 w 3634"/>
                        <a:gd name="T45" fmla="*/ 3097 h 3636"/>
                        <a:gd name="T46" fmla="*/ 2465 w 3634"/>
                        <a:gd name="T47" fmla="*/ 2988 h 3636"/>
                        <a:gd name="T48" fmla="*/ 2693 w 3634"/>
                        <a:gd name="T49" fmla="*/ 2827 h 3636"/>
                        <a:gd name="T50" fmla="*/ 2885 w 3634"/>
                        <a:gd name="T51" fmla="*/ 2622 h 3636"/>
                        <a:gd name="T52" fmla="*/ 3028 w 3634"/>
                        <a:gd name="T53" fmla="*/ 2381 h 3636"/>
                        <a:gd name="T54" fmla="*/ 3121 w 3634"/>
                        <a:gd name="T55" fmla="*/ 2111 h 3636"/>
                        <a:gd name="T56" fmla="*/ 3154 w 3634"/>
                        <a:gd name="T57" fmla="*/ 1818 h 3636"/>
                        <a:gd name="T58" fmla="*/ 3123 w 3634"/>
                        <a:gd name="T59" fmla="*/ 1536 h 3636"/>
                        <a:gd name="T60" fmla="*/ 3038 w 3634"/>
                        <a:gd name="T61" fmla="*/ 1275 h 3636"/>
                        <a:gd name="T62" fmla="*/ 3119 w 3634"/>
                        <a:gd name="T63" fmla="*/ 948 h 3636"/>
                        <a:gd name="T64" fmla="*/ 3399 w 3634"/>
                        <a:gd name="T65" fmla="*/ 967 h 3636"/>
                        <a:gd name="T66" fmla="*/ 3512 w 3634"/>
                        <a:gd name="T67" fmla="*/ 1162 h 3636"/>
                        <a:gd name="T68" fmla="*/ 3603 w 3634"/>
                        <a:gd name="T69" fmla="*/ 1479 h 3636"/>
                        <a:gd name="T70" fmla="*/ 3634 w 3634"/>
                        <a:gd name="T71" fmla="*/ 1818 h 3636"/>
                        <a:gd name="T72" fmla="*/ 3600 w 3634"/>
                        <a:gd name="T73" fmla="*/ 2170 h 3636"/>
                        <a:gd name="T74" fmla="*/ 3502 w 3634"/>
                        <a:gd name="T75" fmla="*/ 2499 h 3636"/>
                        <a:gd name="T76" fmla="*/ 3346 w 3634"/>
                        <a:gd name="T77" fmla="*/ 2799 h 3636"/>
                        <a:gd name="T78" fmla="*/ 3141 w 3634"/>
                        <a:gd name="T79" fmla="*/ 3063 h 3636"/>
                        <a:gd name="T80" fmla="*/ 2890 w 3634"/>
                        <a:gd name="T81" fmla="*/ 3285 h 3636"/>
                        <a:gd name="T82" fmla="*/ 2601 w 3634"/>
                        <a:gd name="T83" fmla="*/ 3458 h 3636"/>
                        <a:gd name="T84" fmla="*/ 2282 w 3634"/>
                        <a:gd name="T85" fmla="*/ 3576 h 3636"/>
                        <a:gd name="T86" fmla="*/ 1936 w 3634"/>
                        <a:gd name="T87" fmla="*/ 3632 h 3636"/>
                        <a:gd name="T88" fmla="*/ 1580 w 3634"/>
                        <a:gd name="T89" fmla="*/ 3620 h 3636"/>
                        <a:gd name="T90" fmla="*/ 1242 w 3634"/>
                        <a:gd name="T91" fmla="*/ 3543 h 3636"/>
                        <a:gd name="T92" fmla="*/ 932 w 3634"/>
                        <a:gd name="T93" fmla="*/ 3406 h 3636"/>
                        <a:gd name="T94" fmla="*/ 656 w 3634"/>
                        <a:gd name="T95" fmla="*/ 3216 h 3636"/>
                        <a:gd name="T96" fmla="*/ 419 w 3634"/>
                        <a:gd name="T97" fmla="*/ 2979 h 3636"/>
                        <a:gd name="T98" fmla="*/ 230 w 3634"/>
                        <a:gd name="T99" fmla="*/ 2703 h 3636"/>
                        <a:gd name="T100" fmla="*/ 92 w 3634"/>
                        <a:gd name="T101" fmla="*/ 2392 h 3636"/>
                        <a:gd name="T102" fmla="*/ 15 w 3634"/>
                        <a:gd name="T103" fmla="*/ 2055 h 3636"/>
                        <a:gd name="T104" fmla="*/ 0 w 3634"/>
                        <a:gd name="T105" fmla="*/ 1818 h 3636"/>
                        <a:gd name="T106" fmla="*/ 34 w 3634"/>
                        <a:gd name="T107" fmla="*/ 1466 h 3636"/>
                        <a:gd name="T108" fmla="*/ 131 w 3634"/>
                        <a:gd name="T109" fmla="*/ 1136 h 3636"/>
                        <a:gd name="T110" fmla="*/ 287 w 3634"/>
                        <a:gd name="T111" fmla="*/ 837 h 3636"/>
                        <a:gd name="T112" fmla="*/ 493 w 3634"/>
                        <a:gd name="T113" fmla="*/ 573 h 3636"/>
                        <a:gd name="T114" fmla="*/ 744 w 3634"/>
                        <a:gd name="T115" fmla="*/ 352 h 3636"/>
                        <a:gd name="T116" fmla="*/ 1032 w 3634"/>
                        <a:gd name="T117" fmla="*/ 178 h 3636"/>
                        <a:gd name="T118" fmla="*/ 1352 w 3634"/>
                        <a:gd name="T119" fmla="*/ 61 h 3636"/>
                        <a:gd name="T120" fmla="*/ 1697 w 3634"/>
                        <a:gd name="T121" fmla="*/ 4 h 36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634" h="3636">
                          <a:moveTo>
                            <a:pt x="1817" y="0"/>
                          </a:moveTo>
                          <a:lnTo>
                            <a:pt x="1929" y="4"/>
                          </a:lnTo>
                          <a:lnTo>
                            <a:pt x="2039" y="14"/>
                          </a:lnTo>
                          <a:lnTo>
                            <a:pt x="2147" y="30"/>
                          </a:lnTo>
                          <a:lnTo>
                            <a:pt x="2253" y="53"/>
                          </a:lnTo>
                          <a:lnTo>
                            <a:pt x="2357" y="83"/>
                          </a:lnTo>
                          <a:lnTo>
                            <a:pt x="2458" y="117"/>
                          </a:lnTo>
                          <a:lnTo>
                            <a:pt x="2556" y="158"/>
                          </a:lnTo>
                          <a:lnTo>
                            <a:pt x="2652" y="203"/>
                          </a:lnTo>
                          <a:lnTo>
                            <a:pt x="2649" y="235"/>
                          </a:lnTo>
                          <a:lnTo>
                            <a:pt x="2650" y="267"/>
                          </a:lnTo>
                          <a:lnTo>
                            <a:pt x="2671" y="532"/>
                          </a:lnTo>
                          <a:lnTo>
                            <a:pt x="2520" y="682"/>
                          </a:lnTo>
                          <a:lnTo>
                            <a:pt x="2442" y="638"/>
                          </a:lnTo>
                          <a:lnTo>
                            <a:pt x="2361" y="597"/>
                          </a:lnTo>
                          <a:lnTo>
                            <a:pt x="2276" y="563"/>
                          </a:lnTo>
                          <a:lnTo>
                            <a:pt x="2189" y="534"/>
                          </a:lnTo>
                          <a:lnTo>
                            <a:pt x="2099" y="512"/>
                          </a:lnTo>
                          <a:lnTo>
                            <a:pt x="2007" y="495"/>
                          </a:lnTo>
                          <a:lnTo>
                            <a:pt x="1913" y="485"/>
                          </a:lnTo>
                          <a:lnTo>
                            <a:pt x="1817" y="482"/>
                          </a:lnTo>
                          <a:lnTo>
                            <a:pt x="1717" y="485"/>
                          </a:lnTo>
                          <a:lnTo>
                            <a:pt x="1619" y="496"/>
                          </a:lnTo>
                          <a:lnTo>
                            <a:pt x="1525" y="514"/>
                          </a:lnTo>
                          <a:lnTo>
                            <a:pt x="1431" y="538"/>
                          </a:lnTo>
                          <a:lnTo>
                            <a:pt x="1341" y="569"/>
                          </a:lnTo>
                          <a:lnTo>
                            <a:pt x="1253" y="606"/>
                          </a:lnTo>
                          <a:lnTo>
                            <a:pt x="1170" y="649"/>
                          </a:lnTo>
                          <a:lnTo>
                            <a:pt x="1090" y="698"/>
                          </a:lnTo>
                          <a:lnTo>
                            <a:pt x="1013" y="751"/>
                          </a:lnTo>
                          <a:lnTo>
                            <a:pt x="940" y="810"/>
                          </a:lnTo>
                          <a:lnTo>
                            <a:pt x="873" y="873"/>
                          </a:lnTo>
                          <a:lnTo>
                            <a:pt x="809" y="941"/>
                          </a:lnTo>
                          <a:lnTo>
                            <a:pt x="750" y="1015"/>
                          </a:lnTo>
                          <a:lnTo>
                            <a:pt x="696" y="1091"/>
                          </a:lnTo>
                          <a:lnTo>
                            <a:pt x="648" y="1171"/>
                          </a:lnTo>
                          <a:lnTo>
                            <a:pt x="605" y="1255"/>
                          </a:lnTo>
                          <a:lnTo>
                            <a:pt x="568" y="1342"/>
                          </a:lnTo>
                          <a:lnTo>
                            <a:pt x="538" y="1432"/>
                          </a:lnTo>
                          <a:lnTo>
                            <a:pt x="513" y="1525"/>
                          </a:lnTo>
                          <a:lnTo>
                            <a:pt x="496" y="1621"/>
                          </a:lnTo>
                          <a:lnTo>
                            <a:pt x="485" y="1718"/>
                          </a:lnTo>
                          <a:lnTo>
                            <a:pt x="481" y="1818"/>
                          </a:lnTo>
                          <a:lnTo>
                            <a:pt x="485" y="1918"/>
                          </a:lnTo>
                          <a:lnTo>
                            <a:pt x="496" y="2015"/>
                          </a:lnTo>
                          <a:lnTo>
                            <a:pt x="513" y="2111"/>
                          </a:lnTo>
                          <a:lnTo>
                            <a:pt x="538" y="2204"/>
                          </a:lnTo>
                          <a:lnTo>
                            <a:pt x="568" y="2294"/>
                          </a:lnTo>
                          <a:lnTo>
                            <a:pt x="605" y="2381"/>
                          </a:lnTo>
                          <a:lnTo>
                            <a:pt x="648" y="2465"/>
                          </a:lnTo>
                          <a:lnTo>
                            <a:pt x="696" y="2546"/>
                          </a:lnTo>
                          <a:lnTo>
                            <a:pt x="750" y="2622"/>
                          </a:lnTo>
                          <a:lnTo>
                            <a:pt x="809" y="2694"/>
                          </a:lnTo>
                          <a:lnTo>
                            <a:pt x="873" y="2763"/>
                          </a:lnTo>
                          <a:lnTo>
                            <a:pt x="940" y="2827"/>
                          </a:lnTo>
                          <a:lnTo>
                            <a:pt x="1014" y="2885"/>
                          </a:lnTo>
                          <a:lnTo>
                            <a:pt x="1090" y="2939"/>
                          </a:lnTo>
                          <a:lnTo>
                            <a:pt x="1170" y="2988"/>
                          </a:lnTo>
                          <a:lnTo>
                            <a:pt x="1255" y="3030"/>
                          </a:lnTo>
                          <a:lnTo>
                            <a:pt x="1342" y="3066"/>
                          </a:lnTo>
                          <a:lnTo>
                            <a:pt x="1431" y="3097"/>
                          </a:lnTo>
                          <a:lnTo>
                            <a:pt x="1525" y="3122"/>
                          </a:lnTo>
                          <a:lnTo>
                            <a:pt x="1620" y="3140"/>
                          </a:lnTo>
                          <a:lnTo>
                            <a:pt x="1717" y="3151"/>
                          </a:lnTo>
                          <a:lnTo>
                            <a:pt x="1817" y="3154"/>
                          </a:lnTo>
                          <a:lnTo>
                            <a:pt x="1917" y="3151"/>
                          </a:lnTo>
                          <a:lnTo>
                            <a:pt x="2014" y="3140"/>
                          </a:lnTo>
                          <a:lnTo>
                            <a:pt x="2110" y="3122"/>
                          </a:lnTo>
                          <a:lnTo>
                            <a:pt x="2204" y="3097"/>
                          </a:lnTo>
                          <a:lnTo>
                            <a:pt x="2293" y="3066"/>
                          </a:lnTo>
                          <a:lnTo>
                            <a:pt x="2380" y="3030"/>
                          </a:lnTo>
                          <a:lnTo>
                            <a:pt x="2465" y="2988"/>
                          </a:lnTo>
                          <a:lnTo>
                            <a:pt x="2545" y="2939"/>
                          </a:lnTo>
                          <a:lnTo>
                            <a:pt x="2621" y="2885"/>
                          </a:lnTo>
                          <a:lnTo>
                            <a:pt x="2693" y="2827"/>
                          </a:lnTo>
                          <a:lnTo>
                            <a:pt x="2762" y="2763"/>
                          </a:lnTo>
                          <a:lnTo>
                            <a:pt x="2826" y="2694"/>
                          </a:lnTo>
                          <a:lnTo>
                            <a:pt x="2885" y="2622"/>
                          </a:lnTo>
                          <a:lnTo>
                            <a:pt x="2938" y="2546"/>
                          </a:lnTo>
                          <a:lnTo>
                            <a:pt x="2987" y="2465"/>
                          </a:lnTo>
                          <a:lnTo>
                            <a:pt x="3028" y="2381"/>
                          </a:lnTo>
                          <a:lnTo>
                            <a:pt x="3065" y="2294"/>
                          </a:lnTo>
                          <a:lnTo>
                            <a:pt x="3097" y="2204"/>
                          </a:lnTo>
                          <a:lnTo>
                            <a:pt x="3121" y="2111"/>
                          </a:lnTo>
                          <a:lnTo>
                            <a:pt x="3139" y="2015"/>
                          </a:lnTo>
                          <a:lnTo>
                            <a:pt x="3150" y="1918"/>
                          </a:lnTo>
                          <a:lnTo>
                            <a:pt x="3154" y="1818"/>
                          </a:lnTo>
                          <a:lnTo>
                            <a:pt x="3150" y="1722"/>
                          </a:lnTo>
                          <a:lnTo>
                            <a:pt x="3140" y="1629"/>
                          </a:lnTo>
                          <a:lnTo>
                            <a:pt x="3123" y="1536"/>
                          </a:lnTo>
                          <a:lnTo>
                            <a:pt x="3101" y="1447"/>
                          </a:lnTo>
                          <a:lnTo>
                            <a:pt x="3073" y="1358"/>
                          </a:lnTo>
                          <a:lnTo>
                            <a:pt x="3038" y="1275"/>
                          </a:lnTo>
                          <a:lnTo>
                            <a:pt x="2998" y="1193"/>
                          </a:lnTo>
                          <a:lnTo>
                            <a:pt x="2954" y="1114"/>
                          </a:lnTo>
                          <a:lnTo>
                            <a:pt x="3119" y="948"/>
                          </a:lnTo>
                          <a:lnTo>
                            <a:pt x="3350" y="965"/>
                          </a:lnTo>
                          <a:lnTo>
                            <a:pt x="3377" y="967"/>
                          </a:lnTo>
                          <a:lnTo>
                            <a:pt x="3399" y="967"/>
                          </a:lnTo>
                          <a:lnTo>
                            <a:pt x="3421" y="964"/>
                          </a:lnTo>
                          <a:lnTo>
                            <a:pt x="3470" y="1061"/>
                          </a:lnTo>
                          <a:lnTo>
                            <a:pt x="3512" y="1162"/>
                          </a:lnTo>
                          <a:lnTo>
                            <a:pt x="3549" y="1265"/>
                          </a:lnTo>
                          <a:lnTo>
                            <a:pt x="3578" y="1371"/>
                          </a:lnTo>
                          <a:lnTo>
                            <a:pt x="3603" y="1479"/>
                          </a:lnTo>
                          <a:lnTo>
                            <a:pt x="3620" y="1590"/>
                          </a:lnTo>
                          <a:lnTo>
                            <a:pt x="3631" y="1703"/>
                          </a:lnTo>
                          <a:lnTo>
                            <a:pt x="3634" y="1818"/>
                          </a:lnTo>
                          <a:lnTo>
                            <a:pt x="3630" y="1938"/>
                          </a:lnTo>
                          <a:lnTo>
                            <a:pt x="3619" y="2055"/>
                          </a:lnTo>
                          <a:lnTo>
                            <a:pt x="3600" y="2170"/>
                          </a:lnTo>
                          <a:lnTo>
                            <a:pt x="3575" y="2283"/>
                          </a:lnTo>
                          <a:lnTo>
                            <a:pt x="3542" y="2392"/>
                          </a:lnTo>
                          <a:lnTo>
                            <a:pt x="3502" y="2499"/>
                          </a:lnTo>
                          <a:lnTo>
                            <a:pt x="3457" y="2603"/>
                          </a:lnTo>
                          <a:lnTo>
                            <a:pt x="3405" y="2703"/>
                          </a:lnTo>
                          <a:lnTo>
                            <a:pt x="3346" y="2799"/>
                          </a:lnTo>
                          <a:lnTo>
                            <a:pt x="3284" y="2892"/>
                          </a:lnTo>
                          <a:lnTo>
                            <a:pt x="3215" y="2979"/>
                          </a:lnTo>
                          <a:lnTo>
                            <a:pt x="3141" y="3063"/>
                          </a:lnTo>
                          <a:lnTo>
                            <a:pt x="3062" y="3142"/>
                          </a:lnTo>
                          <a:lnTo>
                            <a:pt x="2978" y="3216"/>
                          </a:lnTo>
                          <a:lnTo>
                            <a:pt x="2890" y="3285"/>
                          </a:lnTo>
                          <a:lnTo>
                            <a:pt x="2798" y="3349"/>
                          </a:lnTo>
                          <a:lnTo>
                            <a:pt x="2702" y="3406"/>
                          </a:lnTo>
                          <a:lnTo>
                            <a:pt x="2601" y="3458"/>
                          </a:lnTo>
                          <a:lnTo>
                            <a:pt x="2498" y="3503"/>
                          </a:lnTo>
                          <a:lnTo>
                            <a:pt x="2391" y="3543"/>
                          </a:lnTo>
                          <a:lnTo>
                            <a:pt x="2282" y="3576"/>
                          </a:lnTo>
                          <a:lnTo>
                            <a:pt x="2169" y="3602"/>
                          </a:lnTo>
                          <a:lnTo>
                            <a:pt x="2054" y="3620"/>
                          </a:lnTo>
                          <a:lnTo>
                            <a:pt x="1936" y="3632"/>
                          </a:lnTo>
                          <a:lnTo>
                            <a:pt x="1817" y="3636"/>
                          </a:lnTo>
                          <a:lnTo>
                            <a:pt x="1698" y="3632"/>
                          </a:lnTo>
                          <a:lnTo>
                            <a:pt x="1580" y="3620"/>
                          </a:lnTo>
                          <a:lnTo>
                            <a:pt x="1465" y="3602"/>
                          </a:lnTo>
                          <a:lnTo>
                            <a:pt x="1353" y="3576"/>
                          </a:lnTo>
                          <a:lnTo>
                            <a:pt x="1242" y="3543"/>
                          </a:lnTo>
                          <a:lnTo>
                            <a:pt x="1136" y="3503"/>
                          </a:lnTo>
                          <a:lnTo>
                            <a:pt x="1032" y="3458"/>
                          </a:lnTo>
                          <a:lnTo>
                            <a:pt x="932" y="3406"/>
                          </a:lnTo>
                          <a:lnTo>
                            <a:pt x="836" y="3349"/>
                          </a:lnTo>
                          <a:lnTo>
                            <a:pt x="744" y="3285"/>
                          </a:lnTo>
                          <a:lnTo>
                            <a:pt x="656" y="3216"/>
                          </a:lnTo>
                          <a:lnTo>
                            <a:pt x="572" y="3142"/>
                          </a:lnTo>
                          <a:lnTo>
                            <a:pt x="493" y="3063"/>
                          </a:lnTo>
                          <a:lnTo>
                            <a:pt x="419" y="2979"/>
                          </a:lnTo>
                          <a:lnTo>
                            <a:pt x="350" y="2892"/>
                          </a:lnTo>
                          <a:lnTo>
                            <a:pt x="287" y="2799"/>
                          </a:lnTo>
                          <a:lnTo>
                            <a:pt x="230" y="2703"/>
                          </a:lnTo>
                          <a:lnTo>
                            <a:pt x="178" y="2603"/>
                          </a:lnTo>
                          <a:lnTo>
                            <a:pt x="131" y="2499"/>
                          </a:lnTo>
                          <a:lnTo>
                            <a:pt x="92" y="2392"/>
                          </a:lnTo>
                          <a:lnTo>
                            <a:pt x="60" y="2283"/>
                          </a:lnTo>
                          <a:lnTo>
                            <a:pt x="34" y="2170"/>
                          </a:lnTo>
                          <a:lnTo>
                            <a:pt x="15" y="2055"/>
                          </a:lnTo>
                          <a:lnTo>
                            <a:pt x="4" y="1938"/>
                          </a:lnTo>
                          <a:lnTo>
                            <a:pt x="0" y="1818"/>
                          </a:lnTo>
                          <a:lnTo>
                            <a:pt x="0" y="1818"/>
                          </a:lnTo>
                          <a:lnTo>
                            <a:pt x="4" y="1698"/>
                          </a:lnTo>
                          <a:lnTo>
                            <a:pt x="15" y="1581"/>
                          </a:lnTo>
                          <a:lnTo>
                            <a:pt x="34" y="1466"/>
                          </a:lnTo>
                          <a:lnTo>
                            <a:pt x="60" y="1353"/>
                          </a:lnTo>
                          <a:lnTo>
                            <a:pt x="92" y="1243"/>
                          </a:lnTo>
                          <a:lnTo>
                            <a:pt x="131" y="1136"/>
                          </a:lnTo>
                          <a:lnTo>
                            <a:pt x="178" y="1033"/>
                          </a:lnTo>
                          <a:lnTo>
                            <a:pt x="230" y="934"/>
                          </a:lnTo>
                          <a:lnTo>
                            <a:pt x="287" y="837"/>
                          </a:lnTo>
                          <a:lnTo>
                            <a:pt x="350" y="744"/>
                          </a:lnTo>
                          <a:lnTo>
                            <a:pt x="419" y="656"/>
                          </a:lnTo>
                          <a:lnTo>
                            <a:pt x="493" y="573"/>
                          </a:lnTo>
                          <a:lnTo>
                            <a:pt x="572" y="494"/>
                          </a:lnTo>
                          <a:lnTo>
                            <a:pt x="656" y="420"/>
                          </a:lnTo>
                          <a:lnTo>
                            <a:pt x="744" y="352"/>
                          </a:lnTo>
                          <a:lnTo>
                            <a:pt x="836" y="288"/>
                          </a:lnTo>
                          <a:lnTo>
                            <a:pt x="932" y="230"/>
                          </a:lnTo>
                          <a:lnTo>
                            <a:pt x="1032" y="178"/>
                          </a:lnTo>
                          <a:lnTo>
                            <a:pt x="1136" y="133"/>
                          </a:lnTo>
                          <a:lnTo>
                            <a:pt x="1242" y="92"/>
                          </a:lnTo>
                          <a:lnTo>
                            <a:pt x="1352" y="61"/>
                          </a:lnTo>
                          <a:lnTo>
                            <a:pt x="1465" y="35"/>
                          </a:lnTo>
                          <a:lnTo>
                            <a:pt x="1580" y="15"/>
                          </a:lnTo>
                          <a:lnTo>
                            <a:pt x="1697" y="4"/>
                          </a:lnTo>
                          <a:lnTo>
                            <a:pt x="1817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3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7840" y="3645"/>
                      <a:ext cx="448" cy="448"/>
                    </a:xfrm>
                    <a:custGeom>
                      <a:avLst/>
                      <a:gdLst>
                        <a:gd name="T0" fmla="*/ 976 w 1790"/>
                        <a:gd name="T1" fmla="*/ 4 h 1791"/>
                        <a:gd name="T2" fmla="*/ 1129 w 1790"/>
                        <a:gd name="T3" fmla="*/ 32 h 1791"/>
                        <a:gd name="T4" fmla="*/ 1273 w 1790"/>
                        <a:gd name="T5" fmla="*/ 85 h 1791"/>
                        <a:gd name="T6" fmla="*/ 930 w 1790"/>
                        <a:gd name="T7" fmla="*/ 428 h 1791"/>
                        <a:gd name="T8" fmla="*/ 836 w 1790"/>
                        <a:gd name="T9" fmla="*/ 430 h 1791"/>
                        <a:gd name="T10" fmla="*/ 725 w 1790"/>
                        <a:gd name="T11" fmla="*/ 458 h 1791"/>
                        <a:gd name="T12" fmla="*/ 627 w 1790"/>
                        <a:gd name="T13" fmla="*/ 510 h 1791"/>
                        <a:gd name="T14" fmla="*/ 544 w 1790"/>
                        <a:gd name="T15" fmla="*/ 584 h 1791"/>
                        <a:gd name="T16" fmla="*/ 480 w 1790"/>
                        <a:gd name="T17" fmla="*/ 676 h 1791"/>
                        <a:gd name="T18" fmla="*/ 439 w 1790"/>
                        <a:gd name="T19" fmla="*/ 780 h 1791"/>
                        <a:gd name="T20" fmla="*/ 426 w 1790"/>
                        <a:gd name="T21" fmla="*/ 896 h 1791"/>
                        <a:gd name="T22" fmla="*/ 439 w 1790"/>
                        <a:gd name="T23" fmla="*/ 1011 h 1791"/>
                        <a:gd name="T24" fmla="*/ 480 w 1790"/>
                        <a:gd name="T25" fmla="*/ 1117 h 1791"/>
                        <a:gd name="T26" fmla="*/ 544 w 1790"/>
                        <a:gd name="T27" fmla="*/ 1207 h 1791"/>
                        <a:gd name="T28" fmla="*/ 626 w 1790"/>
                        <a:gd name="T29" fmla="*/ 1281 h 1791"/>
                        <a:gd name="T30" fmla="*/ 724 w 1790"/>
                        <a:gd name="T31" fmla="*/ 1334 h 1791"/>
                        <a:gd name="T32" fmla="*/ 836 w 1790"/>
                        <a:gd name="T33" fmla="*/ 1362 h 1791"/>
                        <a:gd name="T34" fmla="*/ 954 w 1790"/>
                        <a:gd name="T35" fmla="*/ 1362 h 1791"/>
                        <a:gd name="T36" fmla="*/ 1064 w 1790"/>
                        <a:gd name="T37" fmla="*/ 1334 h 1791"/>
                        <a:gd name="T38" fmla="*/ 1162 w 1790"/>
                        <a:gd name="T39" fmla="*/ 1281 h 1791"/>
                        <a:gd name="T40" fmla="*/ 1246 w 1790"/>
                        <a:gd name="T41" fmla="*/ 1207 h 1791"/>
                        <a:gd name="T42" fmla="*/ 1310 w 1790"/>
                        <a:gd name="T43" fmla="*/ 1117 h 1791"/>
                        <a:gd name="T44" fmla="*/ 1350 w 1790"/>
                        <a:gd name="T45" fmla="*/ 1011 h 1791"/>
                        <a:gd name="T46" fmla="*/ 1364 w 1790"/>
                        <a:gd name="T47" fmla="*/ 896 h 1791"/>
                        <a:gd name="T48" fmla="*/ 1699 w 1790"/>
                        <a:gd name="T49" fmla="*/ 525 h 1791"/>
                        <a:gd name="T50" fmla="*/ 1734 w 1790"/>
                        <a:gd name="T51" fmla="*/ 589 h 1791"/>
                        <a:gd name="T52" fmla="*/ 1775 w 1790"/>
                        <a:gd name="T53" fmla="*/ 737 h 1791"/>
                        <a:gd name="T54" fmla="*/ 1790 w 1790"/>
                        <a:gd name="T55" fmla="*/ 896 h 1791"/>
                        <a:gd name="T56" fmla="*/ 1775 w 1790"/>
                        <a:gd name="T57" fmla="*/ 1056 h 1791"/>
                        <a:gd name="T58" fmla="*/ 1733 w 1790"/>
                        <a:gd name="T59" fmla="*/ 1209 h 1791"/>
                        <a:gd name="T60" fmla="*/ 1667 w 1790"/>
                        <a:gd name="T61" fmla="*/ 1347 h 1791"/>
                        <a:gd name="T62" fmla="*/ 1580 w 1790"/>
                        <a:gd name="T63" fmla="*/ 1473 h 1791"/>
                        <a:gd name="T64" fmla="*/ 1472 w 1790"/>
                        <a:gd name="T65" fmla="*/ 1581 h 1791"/>
                        <a:gd name="T66" fmla="*/ 1347 w 1790"/>
                        <a:gd name="T67" fmla="*/ 1669 h 1791"/>
                        <a:gd name="T68" fmla="*/ 1207 w 1790"/>
                        <a:gd name="T69" fmla="*/ 1735 h 1791"/>
                        <a:gd name="T70" fmla="*/ 1056 w 1790"/>
                        <a:gd name="T71" fmla="*/ 1776 h 1791"/>
                        <a:gd name="T72" fmla="*/ 895 w 1790"/>
                        <a:gd name="T73" fmla="*/ 1791 h 1791"/>
                        <a:gd name="T74" fmla="*/ 734 w 1790"/>
                        <a:gd name="T75" fmla="*/ 1776 h 1791"/>
                        <a:gd name="T76" fmla="*/ 583 w 1790"/>
                        <a:gd name="T77" fmla="*/ 1734 h 1791"/>
                        <a:gd name="T78" fmla="*/ 443 w 1790"/>
                        <a:gd name="T79" fmla="*/ 1669 h 1791"/>
                        <a:gd name="T80" fmla="*/ 319 w 1790"/>
                        <a:gd name="T81" fmla="*/ 1581 h 1791"/>
                        <a:gd name="T82" fmla="*/ 211 w 1790"/>
                        <a:gd name="T83" fmla="*/ 1473 h 1791"/>
                        <a:gd name="T84" fmla="*/ 123 w 1790"/>
                        <a:gd name="T85" fmla="*/ 1347 h 1791"/>
                        <a:gd name="T86" fmla="*/ 56 w 1790"/>
                        <a:gd name="T87" fmla="*/ 1207 h 1791"/>
                        <a:gd name="T88" fmla="*/ 15 w 1790"/>
                        <a:gd name="T89" fmla="*/ 1056 h 1791"/>
                        <a:gd name="T90" fmla="*/ 0 w 1790"/>
                        <a:gd name="T91" fmla="*/ 896 h 1791"/>
                        <a:gd name="T92" fmla="*/ 15 w 1790"/>
                        <a:gd name="T93" fmla="*/ 735 h 1791"/>
                        <a:gd name="T94" fmla="*/ 56 w 1790"/>
                        <a:gd name="T95" fmla="*/ 584 h 1791"/>
                        <a:gd name="T96" fmla="*/ 123 w 1790"/>
                        <a:gd name="T97" fmla="*/ 444 h 1791"/>
                        <a:gd name="T98" fmla="*/ 211 w 1790"/>
                        <a:gd name="T99" fmla="*/ 318 h 1791"/>
                        <a:gd name="T100" fmla="*/ 319 w 1790"/>
                        <a:gd name="T101" fmla="*/ 212 h 1791"/>
                        <a:gd name="T102" fmla="*/ 443 w 1790"/>
                        <a:gd name="T103" fmla="*/ 123 h 1791"/>
                        <a:gd name="T104" fmla="*/ 583 w 1790"/>
                        <a:gd name="T105" fmla="*/ 57 h 1791"/>
                        <a:gd name="T106" fmla="*/ 734 w 1790"/>
                        <a:gd name="T107" fmla="*/ 15 h 1791"/>
                        <a:gd name="T108" fmla="*/ 895 w 1790"/>
                        <a:gd name="T109" fmla="*/ 0 h 1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790" h="1791">
                          <a:moveTo>
                            <a:pt x="895" y="0"/>
                          </a:moveTo>
                          <a:lnTo>
                            <a:pt x="976" y="4"/>
                          </a:lnTo>
                          <a:lnTo>
                            <a:pt x="1053" y="15"/>
                          </a:lnTo>
                          <a:lnTo>
                            <a:pt x="1129" y="32"/>
                          </a:lnTo>
                          <a:lnTo>
                            <a:pt x="1203" y="56"/>
                          </a:lnTo>
                          <a:lnTo>
                            <a:pt x="1273" y="85"/>
                          </a:lnTo>
                          <a:lnTo>
                            <a:pt x="1266" y="93"/>
                          </a:lnTo>
                          <a:lnTo>
                            <a:pt x="930" y="428"/>
                          </a:lnTo>
                          <a:lnTo>
                            <a:pt x="895" y="427"/>
                          </a:lnTo>
                          <a:lnTo>
                            <a:pt x="836" y="430"/>
                          </a:lnTo>
                          <a:lnTo>
                            <a:pt x="779" y="441"/>
                          </a:lnTo>
                          <a:lnTo>
                            <a:pt x="725" y="458"/>
                          </a:lnTo>
                          <a:lnTo>
                            <a:pt x="674" y="482"/>
                          </a:lnTo>
                          <a:lnTo>
                            <a:pt x="627" y="510"/>
                          </a:lnTo>
                          <a:lnTo>
                            <a:pt x="583" y="544"/>
                          </a:lnTo>
                          <a:lnTo>
                            <a:pt x="544" y="584"/>
                          </a:lnTo>
                          <a:lnTo>
                            <a:pt x="509" y="628"/>
                          </a:lnTo>
                          <a:lnTo>
                            <a:pt x="480" y="676"/>
                          </a:lnTo>
                          <a:lnTo>
                            <a:pt x="457" y="726"/>
                          </a:lnTo>
                          <a:lnTo>
                            <a:pt x="439" y="780"/>
                          </a:lnTo>
                          <a:lnTo>
                            <a:pt x="430" y="837"/>
                          </a:lnTo>
                          <a:lnTo>
                            <a:pt x="426" y="896"/>
                          </a:lnTo>
                          <a:lnTo>
                            <a:pt x="430" y="955"/>
                          </a:lnTo>
                          <a:lnTo>
                            <a:pt x="439" y="1011"/>
                          </a:lnTo>
                          <a:lnTo>
                            <a:pt x="457" y="1066"/>
                          </a:lnTo>
                          <a:lnTo>
                            <a:pt x="480" y="1117"/>
                          </a:lnTo>
                          <a:lnTo>
                            <a:pt x="509" y="1165"/>
                          </a:lnTo>
                          <a:lnTo>
                            <a:pt x="544" y="1207"/>
                          </a:lnTo>
                          <a:lnTo>
                            <a:pt x="583" y="1247"/>
                          </a:lnTo>
                          <a:lnTo>
                            <a:pt x="626" y="1281"/>
                          </a:lnTo>
                          <a:lnTo>
                            <a:pt x="674" y="1311"/>
                          </a:lnTo>
                          <a:lnTo>
                            <a:pt x="724" y="1334"/>
                          </a:lnTo>
                          <a:lnTo>
                            <a:pt x="779" y="1351"/>
                          </a:lnTo>
                          <a:lnTo>
                            <a:pt x="836" y="1362"/>
                          </a:lnTo>
                          <a:lnTo>
                            <a:pt x="895" y="1366"/>
                          </a:lnTo>
                          <a:lnTo>
                            <a:pt x="954" y="1362"/>
                          </a:lnTo>
                          <a:lnTo>
                            <a:pt x="1010" y="1351"/>
                          </a:lnTo>
                          <a:lnTo>
                            <a:pt x="1064" y="1334"/>
                          </a:lnTo>
                          <a:lnTo>
                            <a:pt x="1116" y="1311"/>
                          </a:lnTo>
                          <a:lnTo>
                            <a:pt x="1162" y="1281"/>
                          </a:lnTo>
                          <a:lnTo>
                            <a:pt x="1207" y="1247"/>
                          </a:lnTo>
                          <a:lnTo>
                            <a:pt x="1246" y="1207"/>
                          </a:lnTo>
                          <a:lnTo>
                            <a:pt x="1280" y="1165"/>
                          </a:lnTo>
                          <a:lnTo>
                            <a:pt x="1310" y="1117"/>
                          </a:lnTo>
                          <a:lnTo>
                            <a:pt x="1333" y="1066"/>
                          </a:lnTo>
                          <a:lnTo>
                            <a:pt x="1350" y="1011"/>
                          </a:lnTo>
                          <a:lnTo>
                            <a:pt x="1360" y="955"/>
                          </a:lnTo>
                          <a:lnTo>
                            <a:pt x="1364" y="896"/>
                          </a:lnTo>
                          <a:lnTo>
                            <a:pt x="1363" y="860"/>
                          </a:lnTo>
                          <a:lnTo>
                            <a:pt x="1699" y="525"/>
                          </a:lnTo>
                          <a:lnTo>
                            <a:pt x="1705" y="517"/>
                          </a:lnTo>
                          <a:lnTo>
                            <a:pt x="1734" y="589"/>
                          </a:lnTo>
                          <a:lnTo>
                            <a:pt x="1759" y="661"/>
                          </a:lnTo>
                          <a:lnTo>
                            <a:pt x="1775" y="737"/>
                          </a:lnTo>
                          <a:lnTo>
                            <a:pt x="1786" y="816"/>
                          </a:lnTo>
                          <a:lnTo>
                            <a:pt x="1790" y="896"/>
                          </a:lnTo>
                          <a:lnTo>
                            <a:pt x="1786" y="978"/>
                          </a:lnTo>
                          <a:lnTo>
                            <a:pt x="1775" y="1056"/>
                          </a:lnTo>
                          <a:lnTo>
                            <a:pt x="1758" y="1134"/>
                          </a:lnTo>
                          <a:lnTo>
                            <a:pt x="1733" y="1209"/>
                          </a:lnTo>
                          <a:lnTo>
                            <a:pt x="1704" y="1280"/>
                          </a:lnTo>
                          <a:lnTo>
                            <a:pt x="1667" y="1347"/>
                          </a:lnTo>
                          <a:lnTo>
                            <a:pt x="1626" y="1413"/>
                          </a:lnTo>
                          <a:lnTo>
                            <a:pt x="1580" y="1473"/>
                          </a:lnTo>
                          <a:lnTo>
                            <a:pt x="1527" y="1529"/>
                          </a:lnTo>
                          <a:lnTo>
                            <a:pt x="1472" y="1581"/>
                          </a:lnTo>
                          <a:lnTo>
                            <a:pt x="1410" y="1627"/>
                          </a:lnTo>
                          <a:lnTo>
                            <a:pt x="1347" y="1669"/>
                          </a:lnTo>
                          <a:lnTo>
                            <a:pt x="1279" y="1705"/>
                          </a:lnTo>
                          <a:lnTo>
                            <a:pt x="1207" y="1735"/>
                          </a:lnTo>
                          <a:lnTo>
                            <a:pt x="1133" y="1759"/>
                          </a:lnTo>
                          <a:lnTo>
                            <a:pt x="1056" y="1776"/>
                          </a:lnTo>
                          <a:lnTo>
                            <a:pt x="976" y="1787"/>
                          </a:lnTo>
                          <a:lnTo>
                            <a:pt x="895" y="1791"/>
                          </a:lnTo>
                          <a:lnTo>
                            <a:pt x="814" y="1787"/>
                          </a:lnTo>
                          <a:lnTo>
                            <a:pt x="734" y="1776"/>
                          </a:lnTo>
                          <a:lnTo>
                            <a:pt x="657" y="1759"/>
                          </a:lnTo>
                          <a:lnTo>
                            <a:pt x="583" y="1734"/>
                          </a:lnTo>
                          <a:lnTo>
                            <a:pt x="512" y="1705"/>
                          </a:lnTo>
                          <a:lnTo>
                            <a:pt x="443" y="1669"/>
                          </a:lnTo>
                          <a:lnTo>
                            <a:pt x="379" y="1627"/>
                          </a:lnTo>
                          <a:lnTo>
                            <a:pt x="319" y="1581"/>
                          </a:lnTo>
                          <a:lnTo>
                            <a:pt x="263" y="1529"/>
                          </a:lnTo>
                          <a:lnTo>
                            <a:pt x="211" y="1473"/>
                          </a:lnTo>
                          <a:lnTo>
                            <a:pt x="164" y="1411"/>
                          </a:lnTo>
                          <a:lnTo>
                            <a:pt x="123" y="1347"/>
                          </a:lnTo>
                          <a:lnTo>
                            <a:pt x="87" y="1280"/>
                          </a:lnTo>
                          <a:lnTo>
                            <a:pt x="56" y="1207"/>
                          </a:lnTo>
                          <a:lnTo>
                            <a:pt x="32" y="1134"/>
                          </a:lnTo>
                          <a:lnTo>
                            <a:pt x="15" y="1056"/>
                          </a:lnTo>
                          <a:lnTo>
                            <a:pt x="4" y="977"/>
                          </a:lnTo>
                          <a:lnTo>
                            <a:pt x="0" y="896"/>
                          </a:lnTo>
                          <a:lnTo>
                            <a:pt x="4" y="815"/>
                          </a:lnTo>
                          <a:lnTo>
                            <a:pt x="15" y="735"/>
                          </a:lnTo>
                          <a:lnTo>
                            <a:pt x="32" y="657"/>
                          </a:lnTo>
                          <a:lnTo>
                            <a:pt x="56" y="584"/>
                          </a:lnTo>
                          <a:lnTo>
                            <a:pt x="87" y="513"/>
                          </a:lnTo>
                          <a:lnTo>
                            <a:pt x="123" y="444"/>
                          </a:lnTo>
                          <a:lnTo>
                            <a:pt x="164" y="380"/>
                          </a:lnTo>
                          <a:lnTo>
                            <a:pt x="211" y="318"/>
                          </a:lnTo>
                          <a:lnTo>
                            <a:pt x="263" y="263"/>
                          </a:lnTo>
                          <a:lnTo>
                            <a:pt x="319" y="212"/>
                          </a:lnTo>
                          <a:lnTo>
                            <a:pt x="379" y="165"/>
                          </a:lnTo>
                          <a:lnTo>
                            <a:pt x="443" y="123"/>
                          </a:lnTo>
                          <a:lnTo>
                            <a:pt x="512" y="86"/>
                          </a:lnTo>
                          <a:lnTo>
                            <a:pt x="583" y="57"/>
                          </a:lnTo>
                          <a:lnTo>
                            <a:pt x="657" y="32"/>
                          </a:lnTo>
                          <a:lnTo>
                            <a:pt x="734" y="15"/>
                          </a:lnTo>
                          <a:lnTo>
                            <a:pt x="814" y="4"/>
                          </a:lnTo>
                          <a:lnTo>
                            <a:pt x="895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4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8066" y="3313"/>
                      <a:ext cx="550" cy="554"/>
                    </a:xfrm>
                    <a:custGeom>
                      <a:avLst/>
                      <a:gdLst>
                        <a:gd name="T0" fmla="*/ 1543 w 2201"/>
                        <a:gd name="T1" fmla="*/ 1 h 2215"/>
                        <a:gd name="T2" fmla="*/ 1564 w 2201"/>
                        <a:gd name="T3" fmla="*/ 14 h 2215"/>
                        <a:gd name="T4" fmla="*/ 1574 w 2201"/>
                        <a:gd name="T5" fmla="*/ 38 h 2215"/>
                        <a:gd name="T6" fmla="*/ 1722 w 2201"/>
                        <a:gd name="T7" fmla="*/ 244 h 2215"/>
                        <a:gd name="T8" fmla="*/ 1764 w 2201"/>
                        <a:gd name="T9" fmla="*/ 216 h 2215"/>
                        <a:gd name="T10" fmla="*/ 1811 w 2201"/>
                        <a:gd name="T11" fmla="*/ 207 h 2215"/>
                        <a:gd name="T12" fmla="*/ 1859 w 2201"/>
                        <a:gd name="T13" fmla="*/ 216 h 2215"/>
                        <a:gd name="T14" fmla="*/ 1900 w 2201"/>
                        <a:gd name="T15" fmla="*/ 244 h 2215"/>
                        <a:gd name="T16" fmla="*/ 1992 w 2201"/>
                        <a:gd name="T17" fmla="*/ 341 h 2215"/>
                        <a:gd name="T18" fmla="*/ 2011 w 2201"/>
                        <a:gd name="T19" fmla="*/ 394 h 2215"/>
                        <a:gd name="T20" fmla="*/ 2005 w 2201"/>
                        <a:gd name="T21" fmla="*/ 448 h 2215"/>
                        <a:gd name="T22" fmla="*/ 1974 w 2201"/>
                        <a:gd name="T23" fmla="*/ 497 h 2215"/>
                        <a:gd name="T24" fmla="*/ 2162 w 2201"/>
                        <a:gd name="T25" fmla="*/ 627 h 2215"/>
                        <a:gd name="T26" fmla="*/ 2187 w 2201"/>
                        <a:gd name="T27" fmla="*/ 638 h 2215"/>
                        <a:gd name="T28" fmla="*/ 2200 w 2201"/>
                        <a:gd name="T29" fmla="*/ 662 h 2215"/>
                        <a:gd name="T30" fmla="*/ 2197 w 2201"/>
                        <a:gd name="T31" fmla="*/ 687 h 2215"/>
                        <a:gd name="T32" fmla="*/ 1703 w 2201"/>
                        <a:gd name="T33" fmla="*/ 1185 h 2215"/>
                        <a:gd name="T34" fmla="*/ 1649 w 2201"/>
                        <a:gd name="T35" fmla="*/ 1224 h 2215"/>
                        <a:gd name="T36" fmla="*/ 1586 w 2201"/>
                        <a:gd name="T37" fmla="*/ 1244 h 2215"/>
                        <a:gd name="T38" fmla="*/ 1545 w 2201"/>
                        <a:gd name="T39" fmla="*/ 1246 h 2215"/>
                        <a:gd name="T40" fmla="*/ 1525 w 2201"/>
                        <a:gd name="T41" fmla="*/ 1245 h 2215"/>
                        <a:gd name="T42" fmla="*/ 292 w 2201"/>
                        <a:gd name="T43" fmla="*/ 2179 h 2215"/>
                        <a:gd name="T44" fmla="*/ 249 w 2201"/>
                        <a:gd name="T45" fmla="*/ 2205 h 2215"/>
                        <a:gd name="T46" fmla="*/ 110 w 2201"/>
                        <a:gd name="T47" fmla="*/ 2215 h 2215"/>
                        <a:gd name="T48" fmla="*/ 80 w 2201"/>
                        <a:gd name="T49" fmla="*/ 2212 h 2215"/>
                        <a:gd name="T50" fmla="*/ 36 w 2201"/>
                        <a:gd name="T51" fmla="*/ 2190 h 2215"/>
                        <a:gd name="T52" fmla="*/ 7 w 2201"/>
                        <a:gd name="T53" fmla="*/ 2151 h 2215"/>
                        <a:gd name="T54" fmla="*/ 0 w 2201"/>
                        <a:gd name="T55" fmla="*/ 2101 h 2215"/>
                        <a:gd name="T56" fmla="*/ 12 w 2201"/>
                        <a:gd name="T57" fmla="*/ 1969 h 2215"/>
                        <a:gd name="T58" fmla="*/ 38 w 2201"/>
                        <a:gd name="T59" fmla="*/ 1927 h 2215"/>
                        <a:gd name="T60" fmla="*/ 480 w 2201"/>
                        <a:gd name="T61" fmla="*/ 1485 h 2215"/>
                        <a:gd name="T62" fmla="*/ 803 w 2201"/>
                        <a:gd name="T63" fmla="*/ 1162 h 2215"/>
                        <a:gd name="T64" fmla="*/ 955 w 2201"/>
                        <a:gd name="T65" fmla="*/ 682 h 2215"/>
                        <a:gd name="T66" fmla="*/ 955 w 2201"/>
                        <a:gd name="T67" fmla="*/ 627 h 2215"/>
                        <a:gd name="T68" fmla="*/ 973 w 2201"/>
                        <a:gd name="T69" fmla="*/ 557 h 2215"/>
                        <a:gd name="T70" fmla="*/ 1016 w 2201"/>
                        <a:gd name="T71" fmla="*/ 497 h 2215"/>
                        <a:gd name="T72" fmla="*/ 1511 w 2201"/>
                        <a:gd name="T73" fmla="*/ 5 h 2215"/>
                        <a:gd name="T74" fmla="*/ 1531 w 2201"/>
                        <a:gd name="T75" fmla="*/ 0 h 22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</a:cxnLst>
                      <a:rect l="0" t="0" r="r" b="b"/>
                      <a:pathLst>
                        <a:path w="2201" h="2215">
                          <a:moveTo>
                            <a:pt x="1531" y="0"/>
                          </a:moveTo>
                          <a:lnTo>
                            <a:pt x="1543" y="1"/>
                          </a:lnTo>
                          <a:lnTo>
                            <a:pt x="1554" y="6"/>
                          </a:lnTo>
                          <a:lnTo>
                            <a:pt x="1564" y="14"/>
                          </a:lnTo>
                          <a:lnTo>
                            <a:pt x="1570" y="25"/>
                          </a:lnTo>
                          <a:lnTo>
                            <a:pt x="1574" y="38"/>
                          </a:lnTo>
                          <a:lnTo>
                            <a:pt x="1599" y="367"/>
                          </a:lnTo>
                          <a:lnTo>
                            <a:pt x="1722" y="244"/>
                          </a:lnTo>
                          <a:lnTo>
                            <a:pt x="1742" y="227"/>
                          </a:lnTo>
                          <a:lnTo>
                            <a:pt x="1764" y="216"/>
                          </a:lnTo>
                          <a:lnTo>
                            <a:pt x="1787" y="208"/>
                          </a:lnTo>
                          <a:lnTo>
                            <a:pt x="1811" y="207"/>
                          </a:lnTo>
                          <a:lnTo>
                            <a:pt x="1835" y="208"/>
                          </a:lnTo>
                          <a:lnTo>
                            <a:pt x="1859" y="216"/>
                          </a:lnTo>
                          <a:lnTo>
                            <a:pt x="1881" y="227"/>
                          </a:lnTo>
                          <a:lnTo>
                            <a:pt x="1900" y="244"/>
                          </a:lnTo>
                          <a:lnTo>
                            <a:pt x="1974" y="319"/>
                          </a:lnTo>
                          <a:lnTo>
                            <a:pt x="1992" y="341"/>
                          </a:lnTo>
                          <a:lnTo>
                            <a:pt x="2005" y="367"/>
                          </a:lnTo>
                          <a:lnTo>
                            <a:pt x="2011" y="394"/>
                          </a:lnTo>
                          <a:lnTo>
                            <a:pt x="2011" y="421"/>
                          </a:lnTo>
                          <a:lnTo>
                            <a:pt x="2005" y="448"/>
                          </a:lnTo>
                          <a:lnTo>
                            <a:pt x="1992" y="474"/>
                          </a:lnTo>
                          <a:lnTo>
                            <a:pt x="1974" y="497"/>
                          </a:lnTo>
                          <a:lnTo>
                            <a:pt x="1867" y="604"/>
                          </a:lnTo>
                          <a:lnTo>
                            <a:pt x="2162" y="627"/>
                          </a:lnTo>
                          <a:lnTo>
                            <a:pt x="2175" y="631"/>
                          </a:lnTo>
                          <a:lnTo>
                            <a:pt x="2187" y="638"/>
                          </a:lnTo>
                          <a:lnTo>
                            <a:pt x="2195" y="648"/>
                          </a:lnTo>
                          <a:lnTo>
                            <a:pt x="2200" y="662"/>
                          </a:lnTo>
                          <a:lnTo>
                            <a:pt x="2201" y="674"/>
                          </a:lnTo>
                          <a:lnTo>
                            <a:pt x="2197" y="687"/>
                          </a:lnTo>
                          <a:lnTo>
                            <a:pt x="2189" y="700"/>
                          </a:lnTo>
                          <a:lnTo>
                            <a:pt x="1703" y="1185"/>
                          </a:lnTo>
                          <a:lnTo>
                            <a:pt x="1677" y="1207"/>
                          </a:lnTo>
                          <a:lnTo>
                            <a:pt x="1649" y="1224"/>
                          </a:lnTo>
                          <a:lnTo>
                            <a:pt x="1618" y="1236"/>
                          </a:lnTo>
                          <a:lnTo>
                            <a:pt x="1586" y="1244"/>
                          </a:lnTo>
                          <a:lnTo>
                            <a:pt x="1553" y="1247"/>
                          </a:lnTo>
                          <a:lnTo>
                            <a:pt x="1545" y="1246"/>
                          </a:lnTo>
                          <a:lnTo>
                            <a:pt x="1537" y="1246"/>
                          </a:lnTo>
                          <a:lnTo>
                            <a:pt x="1525" y="1245"/>
                          </a:lnTo>
                          <a:lnTo>
                            <a:pt x="1247" y="1224"/>
                          </a:lnTo>
                          <a:lnTo>
                            <a:pt x="292" y="2179"/>
                          </a:lnTo>
                          <a:lnTo>
                            <a:pt x="272" y="2195"/>
                          </a:lnTo>
                          <a:lnTo>
                            <a:pt x="249" y="2205"/>
                          </a:lnTo>
                          <a:lnTo>
                            <a:pt x="223" y="2210"/>
                          </a:lnTo>
                          <a:lnTo>
                            <a:pt x="110" y="2215"/>
                          </a:lnTo>
                          <a:lnTo>
                            <a:pt x="106" y="2215"/>
                          </a:lnTo>
                          <a:lnTo>
                            <a:pt x="80" y="2212"/>
                          </a:lnTo>
                          <a:lnTo>
                            <a:pt x="56" y="2204"/>
                          </a:lnTo>
                          <a:lnTo>
                            <a:pt x="36" y="2190"/>
                          </a:lnTo>
                          <a:lnTo>
                            <a:pt x="20" y="2172"/>
                          </a:lnTo>
                          <a:lnTo>
                            <a:pt x="7" y="2151"/>
                          </a:lnTo>
                          <a:lnTo>
                            <a:pt x="0" y="2126"/>
                          </a:lnTo>
                          <a:lnTo>
                            <a:pt x="0" y="2101"/>
                          </a:lnTo>
                          <a:lnTo>
                            <a:pt x="9" y="1994"/>
                          </a:lnTo>
                          <a:lnTo>
                            <a:pt x="12" y="1969"/>
                          </a:lnTo>
                          <a:lnTo>
                            <a:pt x="23" y="1947"/>
                          </a:lnTo>
                          <a:lnTo>
                            <a:pt x="38" y="1927"/>
                          </a:lnTo>
                          <a:lnTo>
                            <a:pt x="174" y="1792"/>
                          </a:lnTo>
                          <a:lnTo>
                            <a:pt x="480" y="1485"/>
                          </a:lnTo>
                          <a:lnTo>
                            <a:pt x="487" y="1479"/>
                          </a:lnTo>
                          <a:lnTo>
                            <a:pt x="803" y="1162"/>
                          </a:lnTo>
                          <a:lnTo>
                            <a:pt x="978" y="987"/>
                          </a:lnTo>
                          <a:lnTo>
                            <a:pt x="955" y="682"/>
                          </a:lnTo>
                          <a:lnTo>
                            <a:pt x="954" y="664"/>
                          </a:lnTo>
                          <a:lnTo>
                            <a:pt x="955" y="627"/>
                          </a:lnTo>
                          <a:lnTo>
                            <a:pt x="961" y="592"/>
                          </a:lnTo>
                          <a:lnTo>
                            <a:pt x="973" y="557"/>
                          </a:lnTo>
                          <a:lnTo>
                            <a:pt x="992" y="525"/>
                          </a:lnTo>
                          <a:lnTo>
                            <a:pt x="1016" y="497"/>
                          </a:lnTo>
                          <a:lnTo>
                            <a:pt x="1501" y="12"/>
                          </a:lnTo>
                          <a:lnTo>
                            <a:pt x="1511" y="5"/>
                          </a:lnTo>
                          <a:lnTo>
                            <a:pt x="1521" y="1"/>
                          </a:lnTo>
                          <a:lnTo>
                            <a:pt x="153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US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31" name="Group 30">
                  <a:extLst>
                    <a:ext uri="{FF2B5EF4-FFF2-40B4-BE49-F238E27FC236}">
                      <a16:creationId xmlns="" xmlns:a16="http://schemas.microsoft.com/office/drawing/2014/main" id="{349DCFD1-02DC-4712-9980-AD0DFCF038A3}"/>
                    </a:ext>
                  </a:extLst>
                </p:cNvPr>
                <p:cNvGrpSpPr/>
                <p:nvPr/>
              </p:nvGrpSpPr>
              <p:grpSpPr>
                <a:xfrm>
                  <a:off x="2850100" y="4236722"/>
                  <a:ext cx="2590172" cy="881139"/>
                  <a:chOff x="2850100" y="4236722"/>
                  <a:chExt cx="2590172" cy="881139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="" xmlns:a16="http://schemas.microsoft.com/office/drawing/2014/main" id="{95BEB5DA-C613-4918-B06B-9720F3DB5FA9}"/>
                      </a:ext>
                    </a:extLst>
                  </p:cNvPr>
                  <p:cNvGrpSpPr/>
                  <p:nvPr/>
                </p:nvGrpSpPr>
                <p:grpSpPr>
                  <a:xfrm>
                    <a:off x="2850100" y="4236722"/>
                    <a:ext cx="2590172" cy="881139"/>
                    <a:chOff x="2850100" y="4236722"/>
                    <a:chExt cx="2590172" cy="881139"/>
                  </a:xfrm>
                </p:grpSpPr>
                <p:grpSp>
                  <p:nvGrpSpPr>
                    <p:cNvPr id="64" name="Group 63"/>
                    <p:cNvGrpSpPr/>
                    <p:nvPr/>
                  </p:nvGrpSpPr>
                  <p:grpSpPr>
                    <a:xfrm flipH="1">
                      <a:off x="2850100" y="4236722"/>
                      <a:ext cx="2590172" cy="881139"/>
                      <a:chOff x="5359616" y="4543393"/>
                      <a:chExt cx="3090155" cy="1051226"/>
                    </a:xfrm>
                  </p:grpSpPr>
                  <p:sp>
                    <p:nvSpPr>
                      <p:cNvPr id="66" name="Rectangle 143"/>
                      <p:cNvSpPr/>
                      <p:nvPr/>
                    </p:nvSpPr>
                    <p:spPr>
                      <a:xfrm>
                        <a:off x="5359616" y="4725398"/>
                        <a:ext cx="2263070" cy="687216"/>
                      </a:xfrm>
                      <a:custGeom>
                        <a:avLst/>
                        <a:gdLst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084172 w 2263070"/>
                          <a:gd name="connsiteY2" fmla="*/ 362830 h 687216"/>
                          <a:gd name="connsiteX3" fmla="*/ 2263070 w 2263070"/>
                          <a:gd name="connsiteY3" fmla="*/ 687216 h 687216"/>
                          <a:gd name="connsiteX4" fmla="*/ 0 w 2263070"/>
                          <a:gd name="connsiteY4" fmla="*/ 687216 h 687216"/>
                          <a:gd name="connsiteX5" fmla="*/ 0 w 2263070"/>
                          <a:gd name="connsiteY5" fmla="*/ 0 h 687216"/>
                          <a:gd name="connsiteX0" fmla="*/ 0 w 2545953"/>
                          <a:gd name="connsiteY0" fmla="*/ 0 h 687216"/>
                          <a:gd name="connsiteX1" fmla="*/ 2263070 w 2545953"/>
                          <a:gd name="connsiteY1" fmla="*/ 0 h 687216"/>
                          <a:gd name="connsiteX2" fmla="*/ 2263070 w 2545953"/>
                          <a:gd name="connsiteY2" fmla="*/ 687216 h 687216"/>
                          <a:gd name="connsiteX3" fmla="*/ 0 w 2545953"/>
                          <a:gd name="connsiteY3" fmla="*/ 687216 h 687216"/>
                          <a:gd name="connsiteX4" fmla="*/ 0 w 2545953"/>
                          <a:gd name="connsiteY4" fmla="*/ 0 h 687216"/>
                          <a:gd name="connsiteX0" fmla="*/ 0 w 2406114"/>
                          <a:gd name="connsiteY0" fmla="*/ 0 h 687216"/>
                          <a:gd name="connsiteX1" fmla="*/ 2263070 w 2406114"/>
                          <a:gd name="connsiteY1" fmla="*/ 0 h 687216"/>
                          <a:gd name="connsiteX2" fmla="*/ 2263070 w 2406114"/>
                          <a:gd name="connsiteY2" fmla="*/ 687216 h 687216"/>
                          <a:gd name="connsiteX3" fmla="*/ 0 w 2406114"/>
                          <a:gd name="connsiteY3" fmla="*/ 687216 h 687216"/>
                          <a:gd name="connsiteX4" fmla="*/ 0 w 2406114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3070" h="687216">
                            <a:moveTo>
                              <a:pt x="0" y="0"/>
                            </a:moveTo>
                            <a:lnTo>
                              <a:pt x="2263070" y="0"/>
                            </a:lnTo>
                            <a:cubicBezTo>
                              <a:pt x="2090180" y="109772"/>
                              <a:pt x="1973498" y="458379"/>
                              <a:pt x="2263070" y="687216"/>
                            </a:cubicBezTo>
                            <a:lnTo>
                              <a:pt x="0" y="68721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 flipH="1">
                        <a:off x="7398543" y="4543393"/>
                        <a:ext cx="1051228" cy="1051226"/>
                        <a:chOff x="4396042" y="1286485"/>
                        <a:chExt cx="989390" cy="989390"/>
                      </a:xfrm>
                    </p:grpSpPr>
                    <p:sp>
                      <p:nvSpPr>
                        <p:cNvPr id="68" name="Donut 67"/>
                        <p:cNvSpPr/>
                        <p:nvPr/>
                      </p:nvSpPr>
                      <p:spPr>
                        <a:xfrm flipH="1">
                          <a:off x="4396042" y="1286485"/>
                          <a:ext cx="989390" cy="989390"/>
                        </a:xfrm>
                        <a:prstGeom prst="donut">
                          <a:avLst>
                            <a:gd name="adj" fmla="val 10135"/>
                          </a:avLst>
                        </a:prstGeom>
                        <a:solidFill>
                          <a:srgbClr val="FF6319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69" name="Oval 68"/>
                        <p:cNvSpPr/>
                        <p:nvPr/>
                      </p:nvSpPr>
                      <p:spPr>
                        <a:xfrm flipH="1">
                          <a:off x="4550930" y="1432173"/>
                          <a:ext cx="679614" cy="679614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effectLst>
                          <a:outerShdw blurRad="50800" dist="508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65" name="TextBox 64"/>
                    <p:cNvSpPr txBox="1"/>
                    <p:nvPr/>
                  </p:nvSpPr>
                  <p:spPr>
                    <a:xfrm flipH="1">
                      <a:off x="3905271" y="4492842"/>
                      <a:ext cx="1367521" cy="36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Flexible</a:t>
                      </a:r>
                    </a:p>
                  </p:txBody>
                </p:sp>
              </p:grpSp>
              <p:grpSp>
                <p:nvGrpSpPr>
                  <p:cNvPr id="58" name="Group 31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3119030" y="4449071"/>
                    <a:ext cx="343280" cy="456441"/>
                    <a:chOff x="1192" y="1587"/>
                    <a:chExt cx="1268" cy="1686"/>
                  </a:xfrm>
                  <a:solidFill>
                    <a:srgbClr val="FF6319"/>
                  </a:solidFill>
                </p:grpSpPr>
                <p:sp>
                  <p:nvSpPr>
                    <p:cNvPr id="59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1515" y="1847"/>
                      <a:ext cx="621" cy="1145"/>
                    </a:xfrm>
                    <a:custGeom>
                      <a:avLst/>
                      <a:gdLst>
                        <a:gd name="T0" fmla="*/ 335 w 787"/>
                        <a:gd name="T1" fmla="*/ 0 h 1456"/>
                        <a:gd name="T2" fmla="*/ 335 w 787"/>
                        <a:gd name="T3" fmla="*/ 354 h 1456"/>
                        <a:gd name="T4" fmla="*/ 335 w 787"/>
                        <a:gd name="T5" fmla="*/ 354 h 1456"/>
                        <a:gd name="T6" fmla="*/ 335 w 787"/>
                        <a:gd name="T7" fmla="*/ 568 h 1456"/>
                        <a:gd name="T8" fmla="*/ 270 w 787"/>
                        <a:gd name="T9" fmla="*/ 483 h 1456"/>
                        <a:gd name="T10" fmla="*/ 0 w 787"/>
                        <a:gd name="T11" fmla="*/ 374 h 1456"/>
                        <a:gd name="T12" fmla="*/ 0 w 787"/>
                        <a:gd name="T13" fmla="*/ 492 h 1456"/>
                        <a:gd name="T14" fmla="*/ 186 w 787"/>
                        <a:gd name="T15" fmla="*/ 566 h 1456"/>
                        <a:gd name="T16" fmla="*/ 289 w 787"/>
                        <a:gd name="T17" fmla="*/ 746 h 1456"/>
                        <a:gd name="T18" fmla="*/ 335 w 787"/>
                        <a:gd name="T19" fmla="*/ 1023 h 1456"/>
                        <a:gd name="T20" fmla="*/ 335 w 787"/>
                        <a:gd name="T21" fmla="*/ 1456 h 1456"/>
                        <a:gd name="T22" fmla="*/ 453 w 787"/>
                        <a:gd name="T23" fmla="*/ 1456 h 1456"/>
                        <a:gd name="T24" fmla="*/ 453 w 787"/>
                        <a:gd name="T25" fmla="*/ 1023 h 1456"/>
                        <a:gd name="T26" fmla="*/ 499 w 787"/>
                        <a:gd name="T27" fmla="*/ 746 h 1456"/>
                        <a:gd name="T28" fmla="*/ 602 w 787"/>
                        <a:gd name="T29" fmla="*/ 566 h 1456"/>
                        <a:gd name="T30" fmla="*/ 787 w 787"/>
                        <a:gd name="T31" fmla="*/ 492 h 1456"/>
                        <a:gd name="T32" fmla="*/ 787 w 787"/>
                        <a:gd name="T33" fmla="*/ 374 h 1456"/>
                        <a:gd name="T34" fmla="*/ 518 w 787"/>
                        <a:gd name="T35" fmla="*/ 483 h 1456"/>
                        <a:gd name="T36" fmla="*/ 453 w 787"/>
                        <a:gd name="T37" fmla="*/ 568 h 1456"/>
                        <a:gd name="T38" fmla="*/ 453 w 787"/>
                        <a:gd name="T39" fmla="*/ 236 h 1456"/>
                        <a:gd name="T40" fmla="*/ 453 w 787"/>
                        <a:gd name="T41" fmla="*/ 236 h 1456"/>
                        <a:gd name="T42" fmla="*/ 453 w 787"/>
                        <a:gd name="T43" fmla="*/ 0 h 1456"/>
                        <a:gd name="T44" fmla="*/ 335 w 787"/>
                        <a:gd name="T45" fmla="*/ 0 h 14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787" h="1456">
                          <a:moveTo>
                            <a:pt x="335" y="0"/>
                          </a:moveTo>
                          <a:cubicBezTo>
                            <a:pt x="335" y="354"/>
                            <a:pt x="335" y="354"/>
                            <a:pt x="335" y="354"/>
                          </a:cubicBezTo>
                          <a:cubicBezTo>
                            <a:pt x="335" y="354"/>
                            <a:pt x="335" y="354"/>
                            <a:pt x="335" y="354"/>
                          </a:cubicBezTo>
                          <a:cubicBezTo>
                            <a:pt x="335" y="568"/>
                            <a:pt x="335" y="568"/>
                            <a:pt x="335" y="568"/>
                          </a:cubicBezTo>
                          <a:cubicBezTo>
                            <a:pt x="316" y="538"/>
                            <a:pt x="295" y="509"/>
                            <a:pt x="270" y="483"/>
                          </a:cubicBezTo>
                          <a:cubicBezTo>
                            <a:pt x="205" y="419"/>
                            <a:pt x="114" y="374"/>
                            <a:pt x="0" y="374"/>
                          </a:cubicBezTo>
                          <a:cubicBezTo>
                            <a:pt x="0" y="492"/>
                            <a:pt x="0" y="492"/>
                            <a:pt x="0" y="492"/>
                          </a:cubicBezTo>
                          <a:cubicBezTo>
                            <a:pt x="84" y="492"/>
                            <a:pt x="140" y="521"/>
                            <a:pt x="186" y="566"/>
                          </a:cubicBezTo>
                          <a:cubicBezTo>
                            <a:pt x="232" y="613"/>
                            <a:pt x="266" y="678"/>
                            <a:pt x="289" y="746"/>
                          </a:cubicBezTo>
                          <a:cubicBezTo>
                            <a:pt x="334" y="883"/>
                            <a:pt x="335" y="1023"/>
                            <a:pt x="335" y="1023"/>
                          </a:cubicBezTo>
                          <a:cubicBezTo>
                            <a:pt x="335" y="1456"/>
                            <a:pt x="335" y="1456"/>
                            <a:pt x="335" y="1456"/>
                          </a:cubicBezTo>
                          <a:cubicBezTo>
                            <a:pt x="453" y="1456"/>
                            <a:pt x="453" y="1456"/>
                            <a:pt x="453" y="1456"/>
                          </a:cubicBezTo>
                          <a:cubicBezTo>
                            <a:pt x="453" y="1023"/>
                            <a:pt x="453" y="1023"/>
                            <a:pt x="453" y="1023"/>
                          </a:cubicBezTo>
                          <a:cubicBezTo>
                            <a:pt x="453" y="1023"/>
                            <a:pt x="453" y="883"/>
                            <a:pt x="499" y="746"/>
                          </a:cubicBezTo>
                          <a:cubicBezTo>
                            <a:pt x="522" y="678"/>
                            <a:pt x="556" y="613"/>
                            <a:pt x="602" y="566"/>
                          </a:cubicBezTo>
                          <a:cubicBezTo>
                            <a:pt x="648" y="521"/>
                            <a:pt x="704" y="492"/>
                            <a:pt x="787" y="492"/>
                          </a:cubicBezTo>
                          <a:cubicBezTo>
                            <a:pt x="787" y="374"/>
                            <a:pt x="787" y="374"/>
                            <a:pt x="787" y="374"/>
                          </a:cubicBezTo>
                          <a:cubicBezTo>
                            <a:pt x="674" y="374"/>
                            <a:pt x="583" y="419"/>
                            <a:pt x="518" y="483"/>
                          </a:cubicBezTo>
                          <a:cubicBezTo>
                            <a:pt x="492" y="509"/>
                            <a:pt x="471" y="538"/>
                            <a:pt x="453" y="568"/>
                          </a:cubicBezTo>
                          <a:cubicBezTo>
                            <a:pt x="453" y="236"/>
                            <a:pt x="453" y="236"/>
                            <a:pt x="453" y="236"/>
                          </a:cubicBezTo>
                          <a:cubicBezTo>
                            <a:pt x="453" y="236"/>
                            <a:pt x="453" y="236"/>
                            <a:pt x="453" y="236"/>
                          </a:cubicBezTo>
                          <a:cubicBezTo>
                            <a:pt x="453" y="0"/>
                            <a:pt x="453" y="0"/>
                            <a:pt x="453" y="0"/>
                          </a:cubicBezTo>
                          <a:lnTo>
                            <a:pt x="335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0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1192" y="2037"/>
                      <a:ext cx="398" cy="297"/>
                    </a:xfrm>
                    <a:custGeom>
                      <a:avLst/>
                      <a:gdLst>
                        <a:gd name="T0" fmla="*/ 488 w 504"/>
                        <a:gd name="T1" fmla="*/ 1 h 377"/>
                        <a:gd name="T2" fmla="*/ 488 w 504"/>
                        <a:gd name="T3" fmla="*/ 1 h 377"/>
                        <a:gd name="T4" fmla="*/ 484 w 504"/>
                        <a:gd name="T5" fmla="*/ 1 h 377"/>
                        <a:gd name="T6" fmla="*/ 10 w 504"/>
                        <a:gd name="T7" fmla="*/ 175 h 377"/>
                        <a:gd name="T8" fmla="*/ 2 w 504"/>
                        <a:gd name="T9" fmla="*/ 192 h 377"/>
                        <a:gd name="T10" fmla="*/ 10 w 504"/>
                        <a:gd name="T11" fmla="*/ 201 h 377"/>
                        <a:gd name="T12" fmla="*/ 484 w 504"/>
                        <a:gd name="T13" fmla="*/ 375 h 377"/>
                        <a:gd name="T14" fmla="*/ 501 w 504"/>
                        <a:gd name="T15" fmla="*/ 366 h 377"/>
                        <a:gd name="T16" fmla="*/ 499 w 504"/>
                        <a:gd name="T17" fmla="*/ 354 h 377"/>
                        <a:gd name="T18" fmla="*/ 499 w 504"/>
                        <a:gd name="T19" fmla="*/ 22 h 377"/>
                        <a:gd name="T20" fmla="*/ 497 w 504"/>
                        <a:gd name="T21" fmla="*/ 3 h 377"/>
                        <a:gd name="T22" fmla="*/ 488 w 504"/>
                        <a:gd name="T23" fmla="*/ 0 h 377"/>
                        <a:gd name="T24" fmla="*/ 488 w 504"/>
                        <a:gd name="T25" fmla="*/ 1 h 3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504" h="377">
                          <a:moveTo>
                            <a:pt x="488" y="1"/>
                          </a:moveTo>
                          <a:cubicBezTo>
                            <a:pt x="488" y="1"/>
                            <a:pt x="488" y="1"/>
                            <a:pt x="488" y="1"/>
                          </a:cubicBezTo>
                          <a:cubicBezTo>
                            <a:pt x="487" y="1"/>
                            <a:pt x="485" y="1"/>
                            <a:pt x="484" y="1"/>
                          </a:cubicBezTo>
                          <a:cubicBezTo>
                            <a:pt x="10" y="175"/>
                            <a:pt x="10" y="175"/>
                            <a:pt x="10" y="175"/>
                          </a:cubicBezTo>
                          <a:cubicBezTo>
                            <a:pt x="3" y="178"/>
                            <a:pt x="0" y="185"/>
                            <a:pt x="2" y="192"/>
                          </a:cubicBezTo>
                          <a:cubicBezTo>
                            <a:pt x="3" y="196"/>
                            <a:pt x="6" y="199"/>
                            <a:pt x="10" y="201"/>
                          </a:cubicBezTo>
                          <a:cubicBezTo>
                            <a:pt x="484" y="375"/>
                            <a:pt x="484" y="375"/>
                            <a:pt x="484" y="375"/>
                          </a:cubicBezTo>
                          <a:cubicBezTo>
                            <a:pt x="491" y="377"/>
                            <a:pt x="498" y="373"/>
                            <a:pt x="501" y="366"/>
                          </a:cubicBezTo>
                          <a:cubicBezTo>
                            <a:pt x="502" y="362"/>
                            <a:pt x="502" y="357"/>
                            <a:pt x="499" y="354"/>
                          </a:cubicBezTo>
                          <a:cubicBezTo>
                            <a:pt x="427" y="254"/>
                            <a:pt x="427" y="120"/>
                            <a:pt x="499" y="22"/>
                          </a:cubicBezTo>
                          <a:cubicBezTo>
                            <a:pt x="504" y="16"/>
                            <a:pt x="503" y="8"/>
                            <a:pt x="497" y="3"/>
                          </a:cubicBezTo>
                          <a:cubicBezTo>
                            <a:pt x="494" y="1"/>
                            <a:pt x="491" y="0"/>
                            <a:pt x="488" y="0"/>
                          </a:cubicBezTo>
                          <a:lnTo>
                            <a:pt x="488" y="1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1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2063" y="2039"/>
                      <a:ext cx="397" cy="295"/>
                    </a:xfrm>
                    <a:custGeom>
                      <a:avLst/>
                      <a:gdLst>
                        <a:gd name="T0" fmla="*/ 14 w 503"/>
                        <a:gd name="T1" fmla="*/ 0 h 376"/>
                        <a:gd name="T2" fmla="*/ 1 w 503"/>
                        <a:gd name="T3" fmla="*/ 14 h 376"/>
                        <a:gd name="T4" fmla="*/ 4 w 503"/>
                        <a:gd name="T5" fmla="*/ 22 h 376"/>
                        <a:gd name="T6" fmla="*/ 4 w 503"/>
                        <a:gd name="T7" fmla="*/ 354 h 376"/>
                        <a:gd name="T8" fmla="*/ 7 w 503"/>
                        <a:gd name="T9" fmla="*/ 373 h 376"/>
                        <a:gd name="T10" fmla="*/ 20 w 503"/>
                        <a:gd name="T11" fmla="*/ 374 h 376"/>
                        <a:gd name="T12" fmla="*/ 493 w 503"/>
                        <a:gd name="T13" fmla="*/ 201 h 376"/>
                        <a:gd name="T14" fmla="*/ 501 w 503"/>
                        <a:gd name="T15" fmla="*/ 184 h 376"/>
                        <a:gd name="T16" fmla="*/ 493 w 503"/>
                        <a:gd name="T17" fmla="*/ 175 h 376"/>
                        <a:gd name="T18" fmla="*/ 20 w 503"/>
                        <a:gd name="T19" fmla="*/ 1 h 376"/>
                        <a:gd name="T20" fmla="*/ 14 w 503"/>
                        <a:gd name="T21" fmla="*/ 1 h 376"/>
                        <a:gd name="T22" fmla="*/ 14 w 503"/>
                        <a:gd name="T23" fmla="*/ 0 h 3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03" h="376">
                          <a:moveTo>
                            <a:pt x="14" y="0"/>
                          </a:moveTo>
                          <a:cubicBezTo>
                            <a:pt x="7" y="0"/>
                            <a:pt x="1" y="7"/>
                            <a:pt x="1" y="14"/>
                          </a:cubicBezTo>
                          <a:cubicBezTo>
                            <a:pt x="1" y="17"/>
                            <a:pt x="2" y="20"/>
                            <a:pt x="4" y="22"/>
                          </a:cubicBezTo>
                          <a:cubicBezTo>
                            <a:pt x="76" y="120"/>
                            <a:pt x="76" y="254"/>
                            <a:pt x="4" y="354"/>
                          </a:cubicBezTo>
                          <a:cubicBezTo>
                            <a:pt x="0" y="360"/>
                            <a:pt x="1" y="368"/>
                            <a:pt x="7" y="373"/>
                          </a:cubicBezTo>
                          <a:cubicBezTo>
                            <a:pt x="11" y="375"/>
                            <a:pt x="15" y="376"/>
                            <a:pt x="20" y="374"/>
                          </a:cubicBezTo>
                          <a:cubicBezTo>
                            <a:pt x="493" y="201"/>
                            <a:pt x="493" y="201"/>
                            <a:pt x="493" y="201"/>
                          </a:cubicBezTo>
                          <a:cubicBezTo>
                            <a:pt x="500" y="198"/>
                            <a:pt x="503" y="191"/>
                            <a:pt x="501" y="184"/>
                          </a:cubicBezTo>
                          <a:cubicBezTo>
                            <a:pt x="500" y="179"/>
                            <a:pt x="497" y="176"/>
                            <a:pt x="493" y="175"/>
                          </a:cubicBezTo>
                          <a:cubicBezTo>
                            <a:pt x="20" y="1"/>
                            <a:pt x="20" y="1"/>
                            <a:pt x="20" y="1"/>
                          </a:cubicBezTo>
                          <a:cubicBezTo>
                            <a:pt x="18" y="1"/>
                            <a:pt x="16" y="1"/>
                            <a:pt x="14" y="1"/>
                          </a:cubicBez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2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1677" y="1587"/>
                      <a:ext cx="297" cy="395"/>
                    </a:xfrm>
                    <a:custGeom>
                      <a:avLst/>
                      <a:gdLst>
                        <a:gd name="T0" fmla="*/ 188 w 377"/>
                        <a:gd name="T1" fmla="*/ 0 h 502"/>
                        <a:gd name="T2" fmla="*/ 176 w 377"/>
                        <a:gd name="T3" fmla="*/ 9 h 502"/>
                        <a:gd name="T4" fmla="*/ 2 w 377"/>
                        <a:gd name="T5" fmla="*/ 482 h 502"/>
                        <a:gd name="T6" fmla="*/ 10 w 377"/>
                        <a:gd name="T7" fmla="*/ 499 h 502"/>
                        <a:gd name="T8" fmla="*/ 23 w 377"/>
                        <a:gd name="T9" fmla="*/ 498 h 502"/>
                        <a:gd name="T10" fmla="*/ 355 w 377"/>
                        <a:gd name="T11" fmla="*/ 498 h 502"/>
                        <a:gd name="T12" fmla="*/ 374 w 377"/>
                        <a:gd name="T13" fmla="*/ 494 h 502"/>
                        <a:gd name="T14" fmla="*/ 376 w 377"/>
                        <a:gd name="T15" fmla="*/ 482 h 502"/>
                        <a:gd name="T16" fmla="*/ 202 w 377"/>
                        <a:gd name="T17" fmla="*/ 9 h 502"/>
                        <a:gd name="T18" fmla="*/ 188 w 377"/>
                        <a:gd name="T19" fmla="*/ 0 h 5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377" h="502">
                          <a:moveTo>
                            <a:pt x="188" y="0"/>
                          </a:moveTo>
                          <a:cubicBezTo>
                            <a:pt x="182" y="0"/>
                            <a:pt x="178" y="4"/>
                            <a:pt x="176" y="9"/>
                          </a:cubicBezTo>
                          <a:cubicBezTo>
                            <a:pt x="2" y="482"/>
                            <a:pt x="2" y="482"/>
                            <a:pt x="2" y="482"/>
                          </a:cubicBezTo>
                          <a:cubicBezTo>
                            <a:pt x="0" y="489"/>
                            <a:pt x="3" y="497"/>
                            <a:pt x="10" y="499"/>
                          </a:cubicBezTo>
                          <a:cubicBezTo>
                            <a:pt x="14" y="501"/>
                            <a:pt x="19" y="500"/>
                            <a:pt x="23" y="498"/>
                          </a:cubicBezTo>
                          <a:cubicBezTo>
                            <a:pt x="123" y="426"/>
                            <a:pt x="257" y="425"/>
                            <a:pt x="355" y="498"/>
                          </a:cubicBezTo>
                          <a:cubicBezTo>
                            <a:pt x="361" y="502"/>
                            <a:pt x="370" y="501"/>
                            <a:pt x="374" y="494"/>
                          </a:cubicBezTo>
                          <a:cubicBezTo>
                            <a:pt x="376" y="491"/>
                            <a:pt x="377" y="486"/>
                            <a:pt x="376" y="482"/>
                          </a:cubicBezTo>
                          <a:cubicBezTo>
                            <a:pt x="202" y="9"/>
                            <a:pt x="202" y="9"/>
                            <a:pt x="202" y="9"/>
                          </a:cubicBezTo>
                          <a:cubicBezTo>
                            <a:pt x="200" y="3"/>
                            <a:pt x="194" y="0"/>
                            <a:pt x="188" y="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3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8" y="2898"/>
                      <a:ext cx="376" cy="375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="" xmlns:a16="http://schemas.microsoft.com/office/drawing/2014/main" id="{A1EA0D1C-A712-4ABC-AC61-A036850281AC}"/>
                    </a:ext>
                  </a:extLst>
                </p:cNvPr>
                <p:cNvGrpSpPr/>
                <p:nvPr/>
              </p:nvGrpSpPr>
              <p:grpSpPr>
                <a:xfrm>
                  <a:off x="2850100" y="3251646"/>
                  <a:ext cx="2590172" cy="881139"/>
                  <a:chOff x="2850100" y="3251646"/>
                  <a:chExt cx="2590172" cy="881139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="" xmlns:a16="http://schemas.microsoft.com/office/drawing/2014/main" id="{1A911E40-BF82-42AE-85E0-C4F4F0F96CDD}"/>
                      </a:ext>
                    </a:extLst>
                  </p:cNvPr>
                  <p:cNvGrpSpPr/>
                  <p:nvPr/>
                </p:nvGrpSpPr>
                <p:grpSpPr>
                  <a:xfrm>
                    <a:off x="2850100" y="3251646"/>
                    <a:ext cx="2590172" cy="881139"/>
                    <a:chOff x="2850100" y="3251646"/>
                    <a:chExt cx="2590172" cy="881139"/>
                  </a:xfrm>
                </p:grpSpPr>
                <p:grpSp>
                  <p:nvGrpSpPr>
                    <p:cNvPr id="51" name="Group 50"/>
                    <p:cNvGrpSpPr/>
                    <p:nvPr/>
                  </p:nvGrpSpPr>
                  <p:grpSpPr>
                    <a:xfrm flipH="1">
                      <a:off x="2850100" y="3251646"/>
                      <a:ext cx="2590172" cy="881139"/>
                      <a:chOff x="5359616" y="3368167"/>
                      <a:chExt cx="3090155" cy="1051226"/>
                    </a:xfrm>
                  </p:grpSpPr>
                  <p:sp>
                    <p:nvSpPr>
                      <p:cNvPr id="53" name="Rectangle 143"/>
                      <p:cNvSpPr/>
                      <p:nvPr/>
                    </p:nvSpPr>
                    <p:spPr>
                      <a:xfrm>
                        <a:off x="5359616" y="3545968"/>
                        <a:ext cx="2263070" cy="687216"/>
                      </a:xfrm>
                      <a:custGeom>
                        <a:avLst/>
                        <a:gdLst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084172 w 2263070"/>
                          <a:gd name="connsiteY2" fmla="*/ 362830 h 687216"/>
                          <a:gd name="connsiteX3" fmla="*/ 2263070 w 2263070"/>
                          <a:gd name="connsiteY3" fmla="*/ 687216 h 687216"/>
                          <a:gd name="connsiteX4" fmla="*/ 0 w 2263070"/>
                          <a:gd name="connsiteY4" fmla="*/ 687216 h 687216"/>
                          <a:gd name="connsiteX5" fmla="*/ 0 w 2263070"/>
                          <a:gd name="connsiteY5" fmla="*/ 0 h 687216"/>
                          <a:gd name="connsiteX0" fmla="*/ 0 w 2545953"/>
                          <a:gd name="connsiteY0" fmla="*/ 0 h 687216"/>
                          <a:gd name="connsiteX1" fmla="*/ 2263070 w 2545953"/>
                          <a:gd name="connsiteY1" fmla="*/ 0 h 687216"/>
                          <a:gd name="connsiteX2" fmla="*/ 2263070 w 2545953"/>
                          <a:gd name="connsiteY2" fmla="*/ 687216 h 687216"/>
                          <a:gd name="connsiteX3" fmla="*/ 0 w 2545953"/>
                          <a:gd name="connsiteY3" fmla="*/ 687216 h 687216"/>
                          <a:gd name="connsiteX4" fmla="*/ 0 w 2545953"/>
                          <a:gd name="connsiteY4" fmla="*/ 0 h 687216"/>
                          <a:gd name="connsiteX0" fmla="*/ 0 w 2406114"/>
                          <a:gd name="connsiteY0" fmla="*/ 0 h 687216"/>
                          <a:gd name="connsiteX1" fmla="*/ 2263070 w 2406114"/>
                          <a:gd name="connsiteY1" fmla="*/ 0 h 687216"/>
                          <a:gd name="connsiteX2" fmla="*/ 2263070 w 2406114"/>
                          <a:gd name="connsiteY2" fmla="*/ 687216 h 687216"/>
                          <a:gd name="connsiteX3" fmla="*/ 0 w 2406114"/>
                          <a:gd name="connsiteY3" fmla="*/ 687216 h 687216"/>
                          <a:gd name="connsiteX4" fmla="*/ 0 w 2406114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3070" h="687216">
                            <a:moveTo>
                              <a:pt x="0" y="0"/>
                            </a:moveTo>
                            <a:lnTo>
                              <a:pt x="2263070" y="0"/>
                            </a:lnTo>
                            <a:cubicBezTo>
                              <a:pt x="2090180" y="109772"/>
                              <a:pt x="1973498" y="458379"/>
                              <a:pt x="2263070" y="687216"/>
                            </a:cubicBezTo>
                            <a:lnTo>
                              <a:pt x="0" y="68721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grpSp>
                    <p:nvGrpSpPr>
                      <p:cNvPr id="54" name="Group 53"/>
                      <p:cNvGrpSpPr/>
                      <p:nvPr/>
                    </p:nvGrpSpPr>
                    <p:grpSpPr>
                      <a:xfrm flipH="1">
                        <a:off x="7398543" y="3368167"/>
                        <a:ext cx="1051228" cy="1051226"/>
                        <a:chOff x="4396042" y="1286485"/>
                        <a:chExt cx="989390" cy="989390"/>
                      </a:xfrm>
                    </p:grpSpPr>
                    <p:sp>
                      <p:nvSpPr>
                        <p:cNvPr id="55" name="Donut 54"/>
                        <p:cNvSpPr/>
                        <p:nvPr/>
                      </p:nvSpPr>
                      <p:spPr>
                        <a:xfrm flipH="1">
                          <a:off x="4396042" y="1286485"/>
                          <a:ext cx="989390" cy="989390"/>
                        </a:xfrm>
                        <a:prstGeom prst="donut">
                          <a:avLst>
                            <a:gd name="adj" fmla="val 10135"/>
                          </a:avLst>
                        </a:prstGeom>
                        <a:solidFill>
                          <a:srgbClr val="00B0F0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56" name="Oval 55"/>
                        <p:cNvSpPr/>
                        <p:nvPr/>
                      </p:nvSpPr>
                      <p:spPr>
                        <a:xfrm flipH="1">
                          <a:off x="4550930" y="1432173"/>
                          <a:ext cx="679614" cy="679614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effectLst>
                          <a:outerShdw blurRad="50800" dist="508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52" name="TextBox 51"/>
                    <p:cNvSpPr txBox="1"/>
                    <p:nvPr/>
                  </p:nvSpPr>
                  <p:spPr>
                    <a:xfrm flipH="1">
                      <a:off x="3869182" y="3481749"/>
                      <a:ext cx="1367520" cy="3646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Assertive</a:t>
                      </a:r>
                    </a:p>
                  </p:txBody>
                </p:sp>
              </p:grpSp>
              <p:sp>
                <p:nvSpPr>
                  <p:cNvPr id="50" name="Freeform 28"/>
                  <p:cNvSpPr>
                    <a:spLocks noEditPoints="1"/>
                  </p:cNvSpPr>
                  <p:nvPr/>
                </p:nvSpPr>
                <p:spPr bwMode="auto">
                  <a:xfrm flipH="1">
                    <a:off x="3127194" y="3486659"/>
                    <a:ext cx="326952" cy="411112"/>
                  </a:xfrm>
                  <a:custGeom>
                    <a:avLst/>
                    <a:gdLst>
                      <a:gd name="T0" fmla="*/ 787 w 1677"/>
                      <a:gd name="T1" fmla="*/ 139 h 2327"/>
                      <a:gd name="T2" fmla="*/ 835 w 1677"/>
                      <a:gd name="T3" fmla="*/ 0 h 2327"/>
                      <a:gd name="T4" fmla="*/ 883 w 1677"/>
                      <a:gd name="T5" fmla="*/ 139 h 2327"/>
                      <a:gd name="T6" fmla="*/ 359 w 1677"/>
                      <a:gd name="T7" fmla="*/ 476 h 2327"/>
                      <a:gd name="T8" fmla="*/ 499 w 1677"/>
                      <a:gd name="T9" fmla="*/ 523 h 2327"/>
                      <a:gd name="T10" fmla="*/ 499 w 1677"/>
                      <a:gd name="T11" fmla="*/ 428 h 2327"/>
                      <a:gd name="T12" fmla="*/ 359 w 1677"/>
                      <a:gd name="T13" fmla="*/ 476 h 2327"/>
                      <a:gd name="T14" fmla="*/ 1170 w 1677"/>
                      <a:gd name="T15" fmla="*/ 428 h 2327"/>
                      <a:gd name="T16" fmla="*/ 1170 w 1677"/>
                      <a:gd name="T17" fmla="*/ 523 h 2327"/>
                      <a:gd name="T18" fmla="*/ 1297 w 1677"/>
                      <a:gd name="T19" fmla="*/ 509 h 2327"/>
                      <a:gd name="T20" fmla="*/ 1299 w 1677"/>
                      <a:gd name="T21" fmla="*/ 443 h 2327"/>
                      <a:gd name="T22" fmla="*/ 1262 w 1677"/>
                      <a:gd name="T23" fmla="*/ 428 h 2327"/>
                      <a:gd name="T24" fmla="*/ 1104 w 1677"/>
                      <a:gd name="T25" fmla="*/ 139 h 2327"/>
                      <a:gd name="T26" fmla="*/ 1037 w 1677"/>
                      <a:gd name="T27" fmla="*/ 272 h 2327"/>
                      <a:gd name="T28" fmla="*/ 1072 w 1677"/>
                      <a:gd name="T29" fmla="*/ 286 h 2327"/>
                      <a:gd name="T30" fmla="*/ 1171 w 1677"/>
                      <a:gd name="T31" fmla="*/ 207 h 2327"/>
                      <a:gd name="T32" fmla="*/ 1137 w 1677"/>
                      <a:gd name="T33" fmla="*/ 125 h 2327"/>
                      <a:gd name="T34" fmla="*/ 565 w 1677"/>
                      <a:gd name="T35" fmla="*/ 139 h 2327"/>
                      <a:gd name="T36" fmla="*/ 497 w 1677"/>
                      <a:gd name="T37" fmla="*/ 207 h 2327"/>
                      <a:gd name="T38" fmla="*/ 563 w 1677"/>
                      <a:gd name="T39" fmla="*/ 272 h 2327"/>
                      <a:gd name="T40" fmla="*/ 630 w 1677"/>
                      <a:gd name="T41" fmla="*/ 204 h 2327"/>
                      <a:gd name="T42" fmla="*/ 631 w 1677"/>
                      <a:gd name="T43" fmla="*/ 483 h 2327"/>
                      <a:gd name="T44" fmla="*/ 1039 w 1677"/>
                      <a:gd name="T45" fmla="*/ 482 h 2327"/>
                      <a:gd name="T46" fmla="*/ 631 w 1677"/>
                      <a:gd name="T47" fmla="*/ 483 h 2327"/>
                      <a:gd name="T48" fmla="*/ 44 w 1677"/>
                      <a:gd name="T49" fmla="*/ 1527 h 2327"/>
                      <a:gd name="T50" fmla="*/ 195 w 1677"/>
                      <a:gd name="T51" fmla="*/ 2277 h 2327"/>
                      <a:gd name="T52" fmla="*/ 363 w 1677"/>
                      <a:gd name="T53" fmla="*/ 2326 h 2327"/>
                      <a:gd name="T54" fmla="*/ 490 w 1677"/>
                      <a:gd name="T55" fmla="*/ 1629 h 2327"/>
                      <a:gd name="T56" fmla="*/ 529 w 1677"/>
                      <a:gd name="T57" fmla="*/ 1554 h 2327"/>
                      <a:gd name="T58" fmla="*/ 388 w 1677"/>
                      <a:gd name="T59" fmla="*/ 1027 h 2327"/>
                      <a:gd name="T60" fmla="*/ 297 w 1677"/>
                      <a:gd name="T61" fmla="*/ 1113 h 2327"/>
                      <a:gd name="T62" fmla="*/ 206 w 1677"/>
                      <a:gd name="T63" fmla="*/ 1000 h 2327"/>
                      <a:gd name="T64" fmla="*/ 144 w 1677"/>
                      <a:gd name="T65" fmla="*/ 997 h 2327"/>
                      <a:gd name="T66" fmla="*/ 2 w 1677"/>
                      <a:gd name="T67" fmla="*/ 1157 h 2327"/>
                      <a:gd name="T68" fmla="*/ 307 w 1677"/>
                      <a:gd name="T69" fmla="*/ 937 h 2327"/>
                      <a:gd name="T70" fmla="*/ 468 w 1677"/>
                      <a:gd name="T71" fmla="*/ 710 h 2327"/>
                      <a:gd name="T72" fmla="*/ 136 w 1677"/>
                      <a:gd name="T73" fmla="*/ 766 h 2327"/>
                      <a:gd name="T74" fmla="*/ 1470 w 1677"/>
                      <a:gd name="T75" fmla="*/ 997 h 2327"/>
                      <a:gd name="T76" fmla="*/ 1376 w 1677"/>
                      <a:gd name="T77" fmla="*/ 1110 h 2327"/>
                      <a:gd name="T78" fmla="*/ 1349 w 1677"/>
                      <a:gd name="T79" fmla="*/ 1110 h 2327"/>
                      <a:gd name="T80" fmla="*/ 1244 w 1677"/>
                      <a:gd name="T81" fmla="*/ 1384 h 2327"/>
                      <a:gd name="T82" fmla="*/ 1135 w 1677"/>
                      <a:gd name="T83" fmla="*/ 1599 h 2327"/>
                      <a:gd name="T84" fmla="*/ 1251 w 1677"/>
                      <a:gd name="T85" fmla="*/ 2277 h 2327"/>
                      <a:gd name="T86" fmla="*/ 1418 w 1677"/>
                      <a:gd name="T87" fmla="*/ 2327 h 2327"/>
                      <a:gd name="T88" fmla="*/ 1546 w 1677"/>
                      <a:gd name="T89" fmla="*/ 1630 h 2327"/>
                      <a:gd name="T90" fmla="*/ 1668 w 1677"/>
                      <a:gd name="T91" fmla="*/ 1157 h 2327"/>
                      <a:gd name="T92" fmla="*/ 1526 w 1677"/>
                      <a:gd name="T93" fmla="*/ 997 h 2327"/>
                      <a:gd name="T94" fmla="*/ 1203 w 1677"/>
                      <a:gd name="T95" fmla="*/ 710 h 2327"/>
                      <a:gd name="T96" fmla="*/ 1364 w 1677"/>
                      <a:gd name="T97" fmla="*/ 937 h 2327"/>
                      <a:gd name="T98" fmla="*/ 1364 w 1677"/>
                      <a:gd name="T99" fmla="*/ 595 h 2327"/>
                      <a:gd name="T100" fmla="*/ 1199 w 1677"/>
                      <a:gd name="T101" fmla="*/ 931 h 2327"/>
                      <a:gd name="T102" fmla="*/ 1028 w 1677"/>
                      <a:gd name="T103" fmla="*/ 741 h 2327"/>
                      <a:gd name="T104" fmla="*/ 955 w 1677"/>
                      <a:gd name="T105" fmla="*/ 744 h 2327"/>
                      <a:gd name="T106" fmla="*/ 820 w 1677"/>
                      <a:gd name="T107" fmla="*/ 879 h 2327"/>
                      <a:gd name="T108" fmla="*/ 712 w 1677"/>
                      <a:gd name="T109" fmla="*/ 744 h 2327"/>
                      <a:gd name="T110" fmla="*/ 642 w 1677"/>
                      <a:gd name="T111" fmla="*/ 741 h 2327"/>
                      <a:gd name="T112" fmla="*/ 470 w 1677"/>
                      <a:gd name="T113" fmla="*/ 931 h 2327"/>
                      <a:gd name="T114" fmla="*/ 616 w 1677"/>
                      <a:gd name="T115" fmla="*/ 1494 h 2327"/>
                      <a:gd name="T116" fmla="*/ 767 w 1677"/>
                      <a:gd name="T117" fmla="*/ 2327 h 2327"/>
                      <a:gd name="T118" fmla="*/ 967 w 1677"/>
                      <a:gd name="T119" fmla="*/ 2267 h 2327"/>
                      <a:gd name="T120" fmla="*/ 1149 w 1677"/>
                      <a:gd name="T121" fmla="*/ 1373 h 2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677" h="2327">
                        <a:moveTo>
                          <a:pt x="835" y="187"/>
                        </a:moveTo>
                        <a:cubicBezTo>
                          <a:pt x="809" y="187"/>
                          <a:pt x="787" y="166"/>
                          <a:pt x="787" y="139"/>
                        </a:cubicBezTo>
                        <a:cubicBezTo>
                          <a:pt x="787" y="48"/>
                          <a:pt x="787" y="48"/>
                          <a:pt x="787" y="48"/>
                        </a:cubicBezTo>
                        <a:cubicBezTo>
                          <a:pt x="787" y="22"/>
                          <a:pt x="809" y="0"/>
                          <a:pt x="835" y="0"/>
                        </a:cubicBezTo>
                        <a:cubicBezTo>
                          <a:pt x="861" y="0"/>
                          <a:pt x="883" y="22"/>
                          <a:pt x="883" y="48"/>
                        </a:cubicBezTo>
                        <a:cubicBezTo>
                          <a:pt x="883" y="139"/>
                          <a:pt x="883" y="139"/>
                          <a:pt x="883" y="139"/>
                        </a:cubicBezTo>
                        <a:cubicBezTo>
                          <a:pt x="883" y="166"/>
                          <a:pt x="861" y="187"/>
                          <a:pt x="835" y="187"/>
                        </a:cubicBezTo>
                        <a:close/>
                        <a:moveTo>
                          <a:pt x="359" y="476"/>
                        </a:moveTo>
                        <a:cubicBezTo>
                          <a:pt x="359" y="502"/>
                          <a:pt x="380" y="523"/>
                          <a:pt x="406" y="523"/>
                        </a:cubicBezTo>
                        <a:cubicBezTo>
                          <a:pt x="499" y="523"/>
                          <a:pt x="499" y="523"/>
                          <a:pt x="499" y="523"/>
                        </a:cubicBezTo>
                        <a:cubicBezTo>
                          <a:pt x="525" y="523"/>
                          <a:pt x="547" y="502"/>
                          <a:pt x="547" y="476"/>
                        </a:cubicBezTo>
                        <a:cubicBezTo>
                          <a:pt x="547" y="449"/>
                          <a:pt x="525" y="428"/>
                          <a:pt x="499" y="428"/>
                        </a:cubicBezTo>
                        <a:cubicBezTo>
                          <a:pt x="406" y="428"/>
                          <a:pt x="406" y="428"/>
                          <a:pt x="406" y="428"/>
                        </a:cubicBezTo>
                        <a:cubicBezTo>
                          <a:pt x="380" y="428"/>
                          <a:pt x="359" y="449"/>
                          <a:pt x="359" y="476"/>
                        </a:cubicBezTo>
                        <a:close/>
                        <a:moveTo>
                          <a:pt x="1262" y="428"/>
                        </a:moveTo>
                        <a:cubicBezTo>
                          <a:pt x="1170" y="428"/>
                          <a:pt x="1170" y="428"/>
                          <a:pt x="1170" y="428"/>
                        </a:cubicBezTo>
                        <a:cubicBezTo>
                          <a:pt x="1144" y="428"/>
                          <a:pt x="1123" y="449"/>
                          <a:pt x="1123" y="476"/>
                        </a:cubicBezTo>
                        <a:cubicBezTo>
                          <a:pt x="1123" y="502"/>
                          <a:pt x="1144" y="523"/>
                          <a:pt x="1170" y="523"/>
                        </a:cubicBezTo>
                        <a:cubicBezTo>
                          <a:pt x="1264" y="523"/>
                          <a:pt x="1264" y="523"/>
                          <a:pt x="1264" y="523"/>
                        </a:cubicBezTo>
                        <a:cubicBezTo>
                          <a:pt x="1276" y="523"/>
                          <a:pt x="1288" y="518"/>
                          <a:pt x="1297" y="509"/>
                        </a:cubicBezTo>
                        <a:cubicBezTo>
                          <a:pt x="1306" y="501"/>
                          <a:pt x="1311" y="489"/>
                          <a:pt x="1311" y="476"/>
                        </a:cubicBezTo>
                        <a:cubicBezTo>
                          <a:pt x="1312" y="464"/>
                          <a:pt x="1308" y="452"/>
                          <a:pt x="1299" y="443"/>
                        </a:cubicBezTo>
                        <a:cubicBezTo>
                          <a:pt x="1290" y="433"/>
                          <a:pt x="1277" y="428"/>
                          <a:pt x="1264" y="428"/>
                        </a:cubicBezTo>
                        <a:lnTo>
                          <a:pt x="1262" y="428"/>
                        </a:lnTo>
                        <a:close/>
                        <a:moveTo>
                          <a:pt x="1138" y="125"/>
                        </a:moveTo>
                        <a:cubicBezTo>
                          <a:pt x="1125" y="125"/>
                          <a:pt x="1113" y="130"/>
                          <a:pt x="1104" y="139"/>
                        </a:cubicBezTo>
                        <a:cubicBezTo>
                          <a:pt x="1038" y="204"/>
                          <a:pt x="1038" y="204"/>
                          <a:pt x="1038" y="204"/>
                        </a:cubicBezTo>
                        <a:cubicBezTo>
                          <a:pt x="1019" y="222"/>
                          <a:pt x="1019" y="253"/>
                          <a:pt x="1037" y="272"/>
                        </a:cubicBezTo>
                        <a:cubicBezTo>
                          <a:pt x="1037" y="272"/>
                          <a:pt x="1038" y="273"/>
                          <a:pt x="1038" y="273"/>
                        </a:cubicBezTo>
                        <a:cubicBezTo>
                          <a:pt x="1048" y="281"/>
                          <a:pt x="1060" y="286"/>
                          <a:pt x="1072" y="286"/>
                        </a:cubicBezTo>
                        <a:cubicBezTo>
                          <a:pt x="1085" y="286"/>
                          <a:pt x="1097" y="281"/>
                          <a:pt x="1106" y="272"/>
                        </a:cubicBezTo>
                        <a:cubicBezTo>
                          <a:pt x="1171" y="207"/>
                          <a:pt x="1171" y="207"/>
                          <a:pt x="1171" y="207"/>
                        </a:cubicBezTo>
                        <a:cubicBezTo>
                          <a:pt x="1190" y="189"/>
                          <a:pt x="1191" y="159"/>
                          <a:pt x="1173" y="140"/>
                        </a:cubicBezTo>
                        <a:cubicBezTo>
                          <a:pt x="1164" y="130"/>
                          <a:pt x="1151" y="124"/>
                          <a:pt x="1137" y="125"/>
                        </a:cubicBezTo>
                        <a:lnTo>
                          <a:pt x="1138" y="125"/>
                        </a:lnTo>
                        <a:close/>
                        <a:moveTo>
                          <a:pt x="565" y="139"/>
                        </a:moveTo>
                        <a:cubicBezTo>
                          <a:pt x="546" y="121"/>
                          <a:pt x="516" y="121"/>
                          <a:pt x="497" y="139"/>
                        </a:cubicBezTo>
                        <a:cubicBezTo>
                          <a:pt x="478" y="158"/>
                          <a:pt x="478" y="188"/>
                          <a:pt x="497" y="207"/>
                        </a:cubicBezTo>
                        <a:cubicBezTo>
                          <a:pt x="497" y="207"/>
                          <a:pt x="497" y="207"/>
                          <a:pt x="497" y="207"/>
                        </a:cubicBezTo>
                        <a:cubicBezTo>
                          <a:pt x="563" y="272"/>
                          <a:pt x="563" y="272"/>
                          <a:pt x="563" y="272"/>
                        </a:cubicBezTo>
                        <a:cubicBezTo>
                          <a:pt x="582" y="291"/>
                          <a:pt x="613" y="291"/>
                          <a:pt x="631" y="272"/>
                        </a:cubicBezTo>
                        <a:cubicBezTo>
                          <a:pt x="650" y="253"/>
                          <a:pt x="649" y="223"/>
                          <a:pt x="630" y="204"/>
                        </a:cubicBezTo>
                        <a:lnTo>
                          <a:pt x="565" y="139"/>
                        </a:lnTo>
                        <a:close/>
                        <a:moveTo>
                          <a:pt x="631" y="483"/>
                        </a:moveTo>
                        <a:cubicBezTo>
                          <a:pt x="632" y="596"/>
                          <a:pt x="723" y="687"/>
                          <a:pt x="836" y="686"/>
                        </a:cubicBezTo>
                        <a:cubicBezTo>
                          <a:pt x="948" y="686"/>
                          <a:pt x="1039" y="594"/>
                          <a:pt x="1039" y="482"/>
                        </a:cubicBezTo>
                        <a:cubicBezTo>
                          <a:pt x="1038" y="370"/>
                          <a:pt x="947" y="279"/>
                          <a:pt x="835" y="279"/>
                        </a:cubicBezTo>
                        <a:cubicBezTo>
                          <a:pt x="723" y="279"/>
                          <a:pt x="631" y="370"/>
                          <a:pt x="631" y="483"/>
                        </a:cubicBezTo>
                        <a:close/>
                        <a:moveTo>
                          <a:pt x="2" y="1157"/>
                        </a:moveTo>
                        <a:cubicBezTo>
                          <a:pt x="44" y="1527"/>
                          <a:pt x="44" y="1527"/>
                          <a:pt x="44" y="1527"/>
                        </a:cubicBezTo>
                        <a:cubicBezTo>
                          <a:pt x="49" y="1573"/>
                          <a:pt x="80" y="1612"/>
                          <a:pt x="123" y="1628"/>
                        </a:cubicBezTo>
                        <a:cubicBezTo>
                          <a:pt x="195" y="2277"/>
                          <a:pt x="195" y="2277"/>
                          <a:pt x="195" y="2277"/>
                        </a:cubicBezTo>
                        <a:cubicBezTo>
                          <a:pt x="198" y="2305"/>
                          <a:pt x="222" y="2326"/>
                          <a:pt x="250" y="2326"/>
                        </a:cubicBezTo>
                        <a:cubicBezTo>
                          <a:pt x="363" y="2326"/>
                          <a:pt x="363" y="2326"/>
                          <a:pt x="363" y="2326"/>
                        </a:cubicBezTo>
                        <a:cubicBezTo>
                          <a:pt x="391" y="2326"/>
                          <a:pt x="415" y="2305"/>
                          <a:pt x="418" y="2277"/>
                        </a:cubicBezTo>
                        <a:cubicBezTo>
                          <a:pt x="490" y="1629"/>
                          <a:pt x="490" y="1629"/>
                          <a:pt x="490" y="1629"/>
                        </a:cubicBezTo>
                        <a:cubicBezTo>
                          <a:pt x="506" y="1624"/>
                          <a:pt x="522" y="1614"/>
                          <a:pt x="534" y="1602"/>
                        </a:cubicBezTo>
                        <a:cubicBezTo>
                          <a:pt x="529" y="1554"/>
                          <a:pt x="529" y="1554"/>
                          <a:pt x="529" y="1554"/>
                        </a:cubicBezTo>
                        <a:cubicBezTo>
                          <a:pt x="473" y="1515"/>
                          <a:pt x="436" y="1453"/>
                          <a:pt x="429" y="1384"/>
                        </a:cubicBezTo>
                        <a:cubicBezTo>
                          <a:pt x="388" y="1027"/>
                          <a:pt x="388" y="1027"/>
                          <a:pt x="388" y="1027"/>
                        </a:cubicBezTo>
                        <a:cubicBezTo>
                          <a:pt x="321" y="1110"/>
                          <a:pt x="321" y="1110"/>
                          <a:pt x="321" y="1110"/>
                        </a:cubicBezTo>
                        <a:cubicBezTo>
                          <a:pt x="315" y="1118"/>
                          <a:pt x="304" y="1119"/>
                          <a:pt x="297" y="1113"/>
                        </a:cubicBezTo>
                        <a:cubicBezTo>
                          <a:pt x="296" y="1112"/>
                          <a:pt x="295" y="1111"/>
                          <a:pt x="294" y="1110"/>
                        </a:cubicBezTo>
                        <a:cubicBezTo>
                          <a:pt x="206" y="1000"/>
                          <a:pt x="206" y="1000"/>
                          <a:pt x="206" y="1000"/>
                        </a:cubicBezTo>
                        <a:cubicBezTo>
                          <a:pt x="204" y="998"/>
                          <a:pt x="202" y="997"/>
                          <a:pt x="200" y="997"/>
                        </a:cubicBezTo>
                        <a:cubicBezTo>
                          <a:pt x="144" y="997"/>
                          <a:pt x="144" y="997"/>
                          <a:pt x="144" y="997"/>
                        </a:cubicBezTo>
                        <a:cubicBezTo>
                          <a:pt x="65" y="998"/>
                          <a:pt x="0" y="1063"/>
                          <a:pt x="1" y="1142"/>
                        </a:cubicBezTo>
                        <a:cubicBezTo>
                          <a:pt x="1" y="1147"/>
                          <a:pt x="1" y="1152"/>
                          <a:pt x="2" y="1157"/>
                        </a:cubicBezTo>
                        <a:close/>
                        <a:moveTo>
                          <a:pt x="136" y="766"/>
                        </a:moveTo>
                        <a:cubicBezTo>
                          <a:pt x="136" y="860"/>
                          <a:pt x="213" y="937"/>
                          <a:pt x="307" y="937"/>
                        </a:cubicBezTo>
                        <a:cubicBezTo>
                          <a:pt x="331" y="937"/>
                          <a:pt x="354" y="932"/>
                          <a:pt x="375" y="922"/>
                        </a:cubicBezTo>
                        <a:cubicBezTo>
                          <a:pt x="372" y="841"/>
                          <a:pt x="406" y="762"/>
                          <a:pt x="468" y="710"/>
                        </a:cubicBezTo>
                        <a:cubicBezTo>
                          <a:pt x="437" y="620"/>
                          <a:pt x="340" y="573"/>
                          <a:pt x="251" y="604"/>
                        </a:cubicBezTo>
                        <a:cubicBezTo>
                          <a:pt x="182" y="628"/>
                          <a:pt x="136" y="693"/>
                          <a:pt x="136" y="766"/>
                        </a:cubicBezTo>
                        <a:close/>
                        <a:moveTo>
                          <a:pt x="1526" y="997"/>
                        </a:moveTo>
                        <a:cubicBezTo>
                          <a:pt x="1470" y="997"/>
                          <a:pt x="1470" y="997"/>
                          <a:pt x="1470" y="997"/>
                        </a:cubicBezTo>
                        <a:cubicBezTo>
                          <a:pt x="1468" y="997"/>
                          <a:pt x="1466" y="998"/>
                          <a:pt x="1465" y="999"/>
                        </a:cubicBezTo>
                        <a:cubicBezTo>
                          <a:pt x="1376" y="1110"/>
                          <a:pt x="1376" y="1110"/>
                          <a:pt x="1376" y="1110"/>
                        </a:cubicBezTo>
                        <a:cubicBezTo>
                          <a:pt x="1370" y="1117"/>
                          <a:pt x="1359" y="1119"/>
                          <a:pt x="1351" y="1112"/>
                        </a:cubicBezTo>
                        <a:cubicBezTo>
                          <a:pt x="1350" y="1112"/>
                          <a:pt x="1350" y="1111"/>
                          <a:pt x="1349" y="1110"/>
                        </a:cubicBezTo>
                        <a:cubicBezTo>
                          <a:pt x="1284" y="1029"/>
                          <a:pt x="1284" y="1029"/>
                          <a:pt x="1284" y="1029"/>
                        </a:cubicBezTo>
                        <a:cubicBezTo>
                          <a:pt x="1244" y="1384"/>
                          <a:pt x="1244" y="1384"/>
                          <a:pt x="1244" y="1384"/>
                        </a:cubicBezTo>
                        <a:cubicBezTo>
                          <a:pt x="1236" y="1453"/>
                          <a:pt x="1198" y="1516"/>
                          <a:pt x="1140" y="1556"/>
                        </a:cubicBezTo>
                        <a:cubicBezTo>
                          <a:pt x="1135" y="1599"/>
                          <a:pt x="1135" y="1599"/>
                          <a:pt x="1135" y="1599"/>
                        </a:cubicBezTo>
                        <a:cubicBezTo>
                          <a:pt x="1148" y="1612"/>
                          <a:pt x="1163" y="1622"/>
                          <a:pt x="1180" y="1629"/>
                        </a:cubicBezTo>
                        <a:cubicBezTo>
                          <a:pt x="1251" y="2277"/>
                          <a:pt x="1251" y="2277"/>
                          <a:pt x="1251" y="2277"/>
                        </a:cubicBezTo>
                        <a:cubicBezTo>
                          <a:pt x="1255" y="2305"/>
                          <a:pt x="1279" y="2327"/>
                          <a:pt x="1307" y="2327"/>
                        </a:cubicBezTo>
                        <a:cubicBezTo>
                          <a:pt x="1418" y="2327"/>
                          <a:pt x="1418" y="2327"/>
                          <a:pt x="1418" y="2327"/>
                        </a:cubicBezTo>
                        <a:cubicBezTo>
                          <a:pt x="1447" y="2327"/>
                          <a:pt x="1471" y="2305"/>
                          <a:pt x="1474" y="2277"/>
                        </a:cubicBezTo>
                        <a:cubicBezTo>
                          <a:pt x="1546" y="1630"/>
                          <a:pt x="1546" y="1630"/>
                          <a:pt x="1546" y="1630"/>
                        </a:cubicBezTo>
                        <a:cubicBezTo>
                          <a:pt x="1591" y="1614"/>
                          <a:pt x="1623" y="1575"/>
                          <a:pt x="1628" y="1527"/>
                        </a:cubicBezTo>
                        <a:cubicBezTo>
                          <a:pt x="1668" y="1157"/>
                          <a:pt x="1668" y="1157"/>
                          <a:pt x="1668" y="1157"/>
                        </a:cubicBezTo>
                        <a:cubicBezTo>
                          <a:pt x="1677" y="1078"/>
                          <a:pt x="1621" y="1007"/>
                          <a:pt x="1541" y="998"/>
                        </a:cubicBezTo>
                        <a:cubicBezTo>
                          <a:pt x="1536" y="997"/>
                          <a:pt x="1531" y="997"/>
                          <a:pt x="1526" y="997"/>
                        </a:cubicBezTo>
                        <a:close/>
                        <a:moveTo>
                          <a:pt x="1364" y="595"/>
                        </a:moveTo>
                        <a:cubicBezTo>
                          <a:pt x="1291" y="595"/>
                          <a:pt x="1227" y="641"/>
                          <a:pt x="1203" y="710"/>
                        </a:cubicBezTo>
                        <a:cubicBezTo>
                          <a:pt x="1265" y="762"/>
                          <a:pt x="1299" y="841"/>
                          <a:pt x="1295" y="922"/>
                        </a:cubicBezTo>
                        <a:cubicBezTo>
                          <a:pt x="1317" y="932"/>
                          <a:pt x="1340" y="937"/>
                          <a:pt x="1364" y="937"/>
                        </a:cubicBezTo>
                        <a:cubicBezTo>
                          <a:pt x="1458" y="937"/>
                          <a:pt x="1534" y="860"/>
                          <a:pt x="1534" y="766"/>
                        </a:cubicBezTo>
                        <a:cubicBezTo>
                          <a:pt x="1534" y="672"/>
                          <a:pt x="1458" y="595"/>
                          <a:pt x="1364" y="595"/>
                        </a:cubicBezTo>
                        <a:close/>
                        <a:moveTo>
                          <a:pt x="1149" y="1373"/>
                        </a:moveTo>
                        <a:cubicBezTo>
                          <a:pt x="1199" y="931"/>
                          <a:pt x="1199" y="931"/>
                          <a:pt x="1199" y="931"/>
                        </a:cubicBezTo>
                        <a:cubicBezTo>
                          <a:pt x="1209" y="837"/>
                          <a:pt x="1141" y="752"/>
                          <a:pt x="1046" y="742"/>
                        </a:cubicBezTo>
                        <a:cubicBezTo>
                          <a:pt x="1040" y="741"/>
                          <a:pt x="1034" y="741"/>
                          <a:pt x="1028" y="741"/>
                        </a:cubicBezTo>
                        <a:cubicBezTo>
                          <a:pt x="962" y="741"/>
                          <a:pt x="962" y="741"/>
                          <a:pt x="962" y="741"/>
                        </a:cubicBezTo>
                        <a:cubicBezTo>
                          <a:pt x="959" y="741"/>
                          <a:pt x="957" y="742"/>
                          <a:pt x="955" y="744"/>
                        </a:cubicBezTo>
                        <a:cubicBezTo>
                          <a:pt x="850" y="876"/>
                          <a:pt x="850" y="876"/>
                          <a:pt x="850" y="876"/>
                        </a:cubicBezTo>
                        <a:cubicBezTo>
                          <a:pt x="843" y="885"/>
                          <a:pt x="829" y="886"/>
                          <a:pt x="820" y="879"/>
                        </a:cubicBezTo>
                        <a:cubicBezTo>
                          <a:pt x="819" y="878"/>
                          <a:pt x="818" y="877"/>
                          <a:pt x="817" y="876"/>
                        </a:cubicBezTo>
                        <a:cubicBezTo>
                          <a:pt x="712" y="744"/>
                          <a:pt x="712" y="744"/>
                          <a:pt x="712" y="744"/>
                        </a:cubicBezTo>
                        <a:cubicBezTo>
                          <a:pt x="710" y="742"/>
                          <a:pt x="708" y="741"/>
                          <a:pt x="705" y="741"/>
                        </a:cubicBezTo>
                        <a:cubicBezTo>
                          <a:pt x="642" y="741"/>
                          <a:pt x="642" y="741"/>
                          <a:pt x="642" y="741"/>
                        </a:cubicBezTo>
                        <a:cubicBezTo>
                          <a:pt x="547" y="741"/>
                          <a:pt x="469" y="818"/>
                          <a:pt x="469" y="913"/>
                        </a:cubicBezTo>
                        <a:cubicBezTo>
                          <a:pt x="469" y="919"/>
                          <a:pt x="470" y="925"/>
                          <a:pt x="470" y="931"/>
                        </a:cubicBezTo>
                        <a:cubicBezTo>
                          <a:pt x="521" y="1373"/>
                          <a:pt x="521" y="1373"/>
                          <a:pt x="521" y="1373"/>
                        </a:cubicBezTo>
                        <a:cubicBezTo>
                          <a:pt x="527" y="1428"/>
                          <a:pt x="564" y="1475"/>
                          <a:pt x="616" y="1494"/>
                        </a:cubicBezTo>
                        <a:cubicBezTo>
                          <a:pt x="700" y="2267"/>
                          <a:pt x="700" y="2267"/>
                          <a:pt x="700" y="2267"/>
                        </a:cubicBezTo>
                        <a:cubicBezTo>
                          <a:pt x="704" y="2301"/>
                          <a:pt x="733" y="2327"/>
                          <a:pt x="767" y="2327"/>
                        </a:cubicBezTo>
                        <a:cubicBezTo>
                          <a:pt x="900" y="2327"/>
                          <a:pt x="900" y="2327"/>
                          <a:pt x="900" y="2327"/>
                        </a:cubicBezTo>
                        <a:cubicBezTo>
                          <a:pt x="934" y="2327"/>
                          <a:pt x="963" y="2301"/>
                          <a:pt x="967" y="2267"/>
                        </a:cubicBezTo>
                        <a:cubicBezTo>
                          <a:pt x="1051" y="1495"/>
                          <a:pt x="1051" y="1495"/>
                          <a:pt x="1051" y="1495"/>
                        </a:cubicBezTo>
                        <a:cubicBezTo>
                          <a:pt x="1105" y="1477"/>
                          <a:pt x="1143" y="1429"/>
                          <a:pt x="1149" y="1373"/>
                        </a:cubicBez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>
                      <a:defRPr/>
                    </a:pPr>
                    <a:endParaRPr lang="en-IN" sz="1350">
                      <a:solidFill>
                        <a:srgbClr val="000000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="" xmlns:a16="http://schemas.microsoft.com/office/drawing/2014/main" id="{54AB13C9-5E72-4B78-95A8-9A7B4019C8E2}"/>
                    </a:ext>
                  </a:extLst>
                </p:cNvPr>
                <p:cNvGrpSpPr/>
                <p:nvPr/>
              </p:nvGrpSpPr>
              <p:grpSpPr>
                <a:xfrm>
                  <a:off x="2849188" y="2270154"/>
                  <a:ext cx="2803250" cy="881139"/>
                  <a:chOff x="2849188" y="2270154"/>
                  <a:chExt cx="2803250" cy="881139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="" xmlns:a16="http://schemas.microsoft.com/office/drawing/2014/main" id="{B78936B0-4159-44D7-8250-A216594334D1}"/>
                      </a:ext>
                    </a:extLst>
                  </p:cNvPr>
                  <p:cNvGrpSpPr/>
                  <p:nvPr/>
                </p:nvGrpSpPr>
                <p:grpSpPr>
                  <a:xfrm>
                    <a:off x="2849188" y="2270154"/>
                    <a:ext cx="2803250" cy="881139"/>
                    <a:chOff x="2849188" y="2270154"/>
                    <a:chExt cx="2803250" cy="881139"/>
                  </a:xfrm>
                </p:grpSpPr>
                <p:grpSp>
                  <p:nvGrpSpPr>
                    <p:cNvPr id="43" name="Group 42"/>
                    <p:cNvGrpSpPr/>
                    <p:nvPr/>
                  </p:nvGrpSpPr>
                  <p:grpSpPr>
                    <a:xfrm flipH="1">
                      <a:off x="2849188" y="2270154"/>
                      <a:ext cx="2591084" cy="881139"/>
                      <a:chOff x="5359616" y="2197216"/>
                      <a:chExt cx="3091242" cy="1051226"/>
                    </a:xfrm>
                  </p:grpSpPr>
                  <p:sp>
                    <p:nvSpPr>
                      <p:cNvPr id="45" name="Rectangle 143"/>
                      <p:cNvSpPr/>
                      <p:nvPr/>
                    </p:nvSpPr>
                    <p:spPr>
                      <a:xfrm>
                        <a:off x="5359616" y="2379221"/>
                        <a:ext cx="2263070" cy="687216"/>
                      </a:xfrm>
                      <a:custGeom>
                        <a:avLst/>
                        <a:gdLst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084172 w 2263070"/>
                          <a:gd name="connsiteY2" fmla="*/ 362830 h 687216"/>
                          <a:gd name="connsiteX3" fmla="*/ 2263070 w 2263070"/>
                          <a:gd name="connsiteY3" fmla="*/ 687216 h 687216"/>
                          <a:gd name="connsiteX4" fmla="*/ 0 w 2263070"/>
                          <a:gd name="connsiteY4" fmla="*/ 687216 h 687216"/>
                          <a:gd name="connsiteX5" fmla="*/ 0 w 2263070"/>
                          <a:gd name="connsiteY5" fmla="*/ 0 h 687216"/>
                          <a:gd name="connsiteX0" fmla="*/ 0 w 2545953"/>
                          <a:gd name="connsiteY0" fmla="*/ 0 h 687216"/>
                          <a:gd name="connsiteX1" fmla="*/ 2263070 w 2545953"/>
                          <a:gd name="connsiteY1" fmla="*/ 0 h 687216"/>
                          <a:gd name="connsiteX2" fmla="*/ 2263070 w 2545953"/>
                          <a:gd name="connsiteY2" fmla="*/ 687216 h 687216"/>
                          <a:gd name="connsiteX3" fmla="*/ 0 w 2545953"/>
                          <a:gd name="connsiteY3" fmla="*/ 687216 h 687216"/>
                          <a:gd name="connsiteX4" fmla="*/ 0 w 2545953"/>
                          <a:gd name="connsiteY4" fmla="*/ 0 h 687216"/>
                          <a:gd name="connsiteX0" fmla="*/ 0 w 2406114"/>
                          <a:gd name="connsiteY0" fmla="*/ 0 h 687216"/>
                          <a:gd name="connsiteX1" fmla="*/ 2263070 w 2406114"/>
                          <a:gd name="connsiteY1" fmla="*/ 0 h 687216"/>
                          <a:gd name="connsiteX2" fmla="*/ 2263070 w 2406114"/>
                          <a:gd name="connsiteY2" fmla="*/ 687216 h 687216"/>
                          <a:gd name="connsiteX3" fmla="*/ 0 w 2406114"/>
                          <a:gd name="connsiteY3" fmla="*/ 687216 h 687216"/>
                          <a:gd name="connsiteX4" fmla="*/ 0 w 2406114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  <a:gd name="connsiteX0" fmla="*/ 0 w 2263070"/>
                          <a:gd name="connsiteY0" fmla="*/ 0 h 687216"/>
                          <a:gd name="connsiteX1" fmla="*/ 2263070 w 2263070"/>
                          <a:gd name="connsiteY1" fmla="*/ 0 h 687216"/>
                          <a:gd name="connsiteX2" fmla="*/ 2263070 w 2263070"/>
                          <a:gd name="connsiteY2" fmla="*/ 687216 h 687216"/>
                          <a:gd name="connsiteX3" fmla="*/ 0 w 2263070"/>
                          <a:gd name="connsiteY3" fmla="*/ 687216 h 687216"/>
                          <a:gd name="connsiteX4" fmla="*/ 0 w 2263070"/>
                          <a:gd name="connsiteY4" fmla="*/ 0 h 6872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63070" h="687216">
                            <a:moveTo>
                              <a:pt x="0" y="0"/>
                            </a:moveTo>
                            <a:lnTo>
                              <a:pt x="2263070" y="0"/>
                            </a:lnTo>
                            <a:cubicBezTo>
                              <a:pt x="2090180" y="109772"/>
                              <a:pt x="1973498" y="458379"/>
                              <a:pt x="2263070" y="687216"/>
                            </a:cubicBezTo>
                            <a:lnTo>
                              <a:pt x="0" y="68721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grpSp>
                    <p:nvGrpSpPr>
                      <p:cNvPr id="46" name="Group 45"/>
                      <p:cNvGrpSpPr/>
                      <p:nvPr/>
                    </p:nvGrpSpPr>
                    <p:grpSpPr>
                      <a:xfrm flipH="1">
                        <a:off x="7399630" y="2197216"/>
                        <a:ext cx="1051228" cy="1051226"/>
                        <a:chOff x="4396042" y="1286485"/>
                        <a:chExt cx="989390" cy="989390"/>
                      </a:xfrm>
                    </p:grpSpPr>
                    <p:sp>
                      <p:nvSpPr>
                        <p:cNvPr id="47" name="Donut 46"/>
                        <p:cNvSpPr/>
                        <p:nvPr/>
                      </p:nvSpPr>
                      <p:spPr>
                        <a:xfrm flipH="1">
                          <a:off x="4396042" y="1286485"/>
                          <a:ext cx="989390" cy="989390"/>
                        </a:xfrm>
                        <a:prstGeom prst="donut">
                          <a:avLst>
                            <a:gd name="adj" fmla="val 10135"/>
                          </a:avLst>
                        </a:prstGeom>
                        <a:solidFill>
                          <a:srgbClr val="FF6319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48" name="Oval 47"/>
                        <p:cNvSpPr/>
                        <p:nvPr/>
                      </p:nvSpPr>
                      <p:spPr>
                        <a:xfrm flipH="1">
                          <a:off x="4550930" y="1432173"/>
                          <a:ext cx="679614" cy="679614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effectLst>
                          <a:outerShdw blurRad="50800" dist="508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4" name="TextBox 43"/>
                    <p:cNvSpPr txBox="1"/>
                    <p:nvPr/>
                  </p:nvSpPr>
                  <p:spPr>
                    <a:xfrm flipH="1">
                      <a:off x="3653834" y="2542436"/>
                      <a:ext cx="1998604" cy="3365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Value for  Money</a:t>
                      </a:r>
                      <a:endParaRPr lang="en-US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35" name="Group 17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3104725" y="2499658"/>
                    <a:ext cx="370068" cy="336970"/>
                    <a:chOff x="1822" y="1664"/>
                    <a:chExt cx="1666" cy="1517"/>
                  </a:xfrm>
                  <a:solidFill>
                    <a:srgbClr val="FF6319"/>
                  </a:solidFill>
                </p:grpSpPr>
                <p:sp>
                  <p:nvSpPr>
                    <p:cNvPr id="36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31" y="1664"/>
                      <a:ext cx="260" cy="261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7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2436" y="1933"/>
                      <a:ext cx="446" cy="365"/>
                    </a:xfrm>
                    <a:custGeom>
                      <a:avLst/>
                      <a:gdLst>
                        <a:gd name="T0" fmla="*/ 89 w 629"/>
                        <a:gd name="T1" fmla="*/ 478 h 514"/>
                        <a:gd name="T2" fmla="*/ 317 w 629"/>
                        <a:gd name="T3" fmla="*/ 514 h 514"/>
                        <a:gd name="T4" fmla="*/ 546 w 629"/>
                        <a:gd name="T5" fmla="*/ 478 h 514"/>
                        <a:gd name="T6" fmla="*/ 610 w 629"/>
                        <a:gd name="T7" fmla="*/ 393 h 514"/>
                        <a:gd name="T8" fmla="*/ 624 w 629"/>
                        <a:gd name="T9" fmla="*/ 88 h 514"/>
                        <a:gd name="T10" fmla="*/ 546 w 629"/>
                        <a:gd name="T11" fmla="*/ 0 h 514"/>
                        <a:gd name="T12" fmla="*/ 462 w 629"/>
                        <a:gd name="T13" fmla="*/ 0 h 514"/>
                        <a:gd name="T14" fmla="*/ 431 w 629"/>
                        <a:gd name="T15" fmla="*/ 24 h 514"/>
                        <a:gd name="T16" fmla="*/ 350 w 629"/>
                        <a:gd name="T17" fmla="*/ 381 h 514"/>
                        <a:gd name="T18" fmla="*/ 339 w 629"/>
                        <a:gd name="T19" fmla="*/ 88 h 514"/>
                        <a:gd name="T20" fmla="*/ 360 w 629"/>
                        <a:gd name="T21" fmla="*/ 59 h 514"/>
                        <a:gd name="T22" fmla="*/ 360 w 629"/>
                        <a:gd name="T23" fmla="*/ 45 h 514"/>
                        <a:gd name="T24" fmla="*/ 329 w 629"/>
                        <a:gd name="T25" fmla="*/ 14 h 514"/>
                        <a:gd name="T26" fmla="*/ 300 w 629"/>
                        <a:gd name="T27" fmla="*/ 14 h 514"/>
                        <a:gd name="T28" fmla="*/ 270 w 629"/>
                        <a:gd name="T29" fmla="*/ 45 h 514"/>
                        <a:gd name="T30" fmla="*/ 270 w 629"/>
                        <a:gd name="T31" fmla="*/ 59 h 514"/>
                        <a:gd name="T32" fmla="*/ 291 w 629"/>
                        <a:gd name="T33" fmla="*/ 88 h 514"/>
                        <a:gd name="T34" fmla="*/ 279 w 629"/>
                        <a:gd name="T35" fmla="*/ 381 h 514"/>
                        <a:gd name="T36" fmla="*/ 198 w 629"/>
                        <a:gd name="T37" fmla="*/ 24 h 514"/>
                        <a:gd name="T38" fmla="*/ 167 w 629"/>
                        <a:gd name="T39" fmla="*/ 0 h 514"/>
                        <a:gd name="T40" fmla="*/ 84 w 629"/>
                        <a:gd name="T41" fmla="*/ 0 h 514"/>
                        <a:gd name="T42" fmla="*/ 5 w 629"/>
                        <a:gd name="T43" fmla="*/ 88 h 514"/>
                        <a:gd name="T44" fmla="*/ 20 w 629"/>
                        <a:gd name="T45" fmla="*/ 393 h 514"/>
                        <a:gd name="T46" fmla="*/ 89 w 629"/>
                        <a:gd name="T47" fmla="*/ 478 h 5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629" h="514">
                          <a:moveTo>
                            <a:pt x="89" y="478"/>
                          </a:moveTo>
                          <a:cubicBezTo>
                            <a:pt x="160" y="502"/>
                            <a:pt x="236" y="514"/>
                            <a:pt x="317" y="514"/>
                          </a:cubicBezTo>
                          <a:cubicBezTo>
                            <a:pt x="398" y="514"/>
                            <a:pt x="474" y="502"/>
                            <a:pt x="546" y="478"/>
                          </a:cubicBezTo>
                          <a:cubicBezTo>
                            <a:pt x="584" y="467"/>
                            <a:pt x="610" y="433"/>
                            <a:pt x="610" y="393"/>
                          </a:cubicBezTo>
                          <a:cubicBezTo>
                            <a:pt x="624" y="88"/>
                            <a:pt x="624" y="88"/>
                            <a:pt x="624" y="88"/>
                          </a:cubicBezTo>
                          <a:cubicBezTo>
                            <a:pt x="629" y="40"/>
                            <a:pt x="591" y="0"/>
                            <a:pt x="546" y="0"/>
                          </a:cubicBezTo>
                          <a:cubicBezTo>
                            <a:pt x="462" y="0"/>
                            <a:pt x="462" y="0"/>
                            <a:pt x="462" y="0"/>
                          </a:cubicBezTo>
                          <a:cubicBezTo>
                            <a:pt x="448" y="0"/>
                            <a:pt x="436" y="9"/>
                            <a:pt x="431" y="24"/>
                          </a:cubicBezTo>
                          <a:cubicBezTo>
                            <a:pt x="350" y="381"/>
                            <a:pt x="350" y="381"/>
                            <a:pt x="350" y="381"/>
                          </a:cubicBezTo>
                          <a:cubicBezTo>
                            <a:pt x="339" y="88"/>
                            <a:pt x="339" y="88"/>
                            <a:pt x="339" y="88"/>
                          </a:cubicBezTo>
                          <a:cubicBezTo>
                            <a:pt x="350" y="83"/>
                            <a:pt x="360" y="74"/>
                            <a:pt x="360" y="59"/>
                          </a:cubicBezTo>
                          <a:cubicBezTo>
                            <a:pt x="360" y="45"/>
                            <a:pt x="360" y="45"/>
                            <a:pt x="360" y="45"/>
                          </a:cubicBezTo>
                          <a:cubicBezTo>
                            <a:pt x="360" y="28"/>
                            <a:pt x="346" y="14"/>
                            <a:pt x="329" y="14"/>
                          </a:cubicBezTo>
                          <a:cubicBezTo>
                            <a:pt x="300" y="14"/>
                            <a:pt x="300" y="14"/>
                            <a:pt x="300" y="14"/>
                          </a:cubicBezTo>
                          <a:cubicBezTo>
                            <a:pt x="284" y="14"/>
                            <a:pt x="270" y="28"/>
                            <a:pt x="270" y="45"/>
                          </a:cubicBezTo>
                          <a:cubicBezTo>
                            <a:pt x="270" y="59"/>
                            <a:pt x="270" y="59"/>
                            <a:pt x="270" y="59"/>
                          </a:cubicBezTo>
                          <a:cubicBezTo>
                            <a:pt x="270" y="74"/>
                            <a:pt x="279" y="83"/>
                            <a:pt x="291" y="88"/>
                          </a:cubicBezTo>
                          <a:cubicBezTo>
                            <a:pt x="279" y="381"/>
                            <a:pt x="279" y="381"/>
                            <a:pt x="279" y="381"/>
                          </a:cubicBezTo>
                          <a:cubicBezTo>
                            <a:pt x="198" y="24"/>
                            <a:pt x="198" y="24"/>
                            <a:pt x="198" y="24"/>
                          </a:cubicBezTo>
                          <a:cubicBezTo>
                            <a:pt x="196" y="9"/>
                            <a:pt x="181" y="0"/>
                            <a:pt x="167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36" y="0"/>
                            <a:pt x="0" y="40"/>
                            <a:pt x="5" y="88"/>
                          </a:cubicBezTo>
                          <a:cubicBezTo>
                            <a:pt x="20" y="393"/>
                            <a:pt x="20" y="393"/>
                            <a:pt x="20" y="393"/>
                          </a:cubicBezTo>
                          <a:cubicBezTo>
                            <a:pt x="24" y="433"/>
                            <a:pt x="50" y="467"/>
                            <a:pt x="89" y="478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8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6" y="2546"/>
                      <a:ext cx="261" cy="260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9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822" y="2816"/>
                      <a:ext cx="447" cy="365"/>
                    </a:xfrm>
                    <a:custGeom>
                      <a:avLst/>
                      <a:gdLst>
                        <a:gd name="T0" fmla="*/ 545 w 629"/>
                        <a:gd name="T1" fmla="*/ 0 h 514"/>
                        <a:gd name="T2" fmla="*/ 462 w 629"/>
                        <a:gd name="T3" fmla="*/ 0 h 514"/>
                        <a:gd name="T4" fmla="*/ 431 w 629"/>
                        <a:gd name="T5" fmla="*/ 24 h 514"/>
                        <a:gd name="T6" fmla="*/ 350 w 629"/>
                        <a:gd name="T7" fmla="*/ 381 h 514"/>
                        <a:gd name="T8" fmla="*/ 338 w 629"/>
                        <a:gd name="T9" fmla="*/ 88 h 514"/>
                        <a:gd name="T10" fmla="*/ 360 w 629"/>
                        <a:gd name="T11" fmla="*/ 60 h 514"/>
                        <a:gd name="T12" fmla="*/ 360 w 629"/>
                        <a:gd name="T13" fmla="*/ 45 h 514"/>
                        <a:gd name="T14" fmla="*/ 329 w 629"/>
                        <a:gd name="T15" fmla="*/ 14 h 514"/>
                        <a:gd name="T16" fmla="*/ 300 w 629"/>
                        <a:gd name="T17" fmla="*/ 14 h 514"/>
                        <a:gd name="T18" fmla="*/ 269 w 629"/>
                        <a:gd name="T19" fmla="*/ 45 h 514"/>
                        <a:gd name="T20" fmla="*/ 269 w 629"/>
                        <a:gd name="T21" fmla="*/ 60 h 514"/>
                        <a:gd name="T22" fmla="*/ 291 w 629"/>
                        <a:gd name="T23" fmla="*/ 88 h 514"/>
                        <a:gd name="T24" fmla="*/ 279 w 629"/>
                        <a:gd name="T25" fmla="*/ 381 h 514"/>
                        <a:gd name="T26" fmla="*/ 198 w 629"/>
                        <a:gd name="T27" fmla="*/ 24 h 514"/>
                        <a:gd name="T28" fmla="*/ 167 w 629"/>
                        <a:gd name="T29" fmla="*/ 0 h 514"/>
                        <a:gd name="T30" fmla="*/ 83 w 629"/>
                        <a:gd name="T31" fmla="*/ 0 h 514"/>
                        <a:gd name="T32" fmla="*/ 5 w 629"/>
                        <a:gd name="T33" fmla="*/ 88 h 514"/>
                        <a:gd name="T34" fmla="*/ 19 w 629"/>
                        <a:gd name="T35" fmla="*/ 393 h 514"/>
                        <a:gd name="T36" fmla="*/ 83 w 629"/>
                        <a:gd name="T37" fmla="*/ 479 h 514"/>
                        <a:gd name="T38" fmla="*/ 312 w 629"/>
                        <a:gd name="T39" fmla="*/ 514 h 514"/>
                        <a:gd name="T40" fmla="*/ 541 w 629"/>
                        <a:gd name="T41" fmla="*/ 479 h 514"/>
                        <a:gd name="T42" fmla="*/ 605 w 629"/>
                        <a:gd name="T43" fmla="*/ 393 h 514"/>
                        <a:gd name="T44" fmla="*/ 619 w 629"/>
                        <a:gd name="T45" fmla="*/ 88 h 514"/>
                        <a:gd name="T46" fmla="*/ 545 w 629"/>
                        <a:gd name="T47" fmla="*/ 0 h 5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629" h="514">
                          <a:moveTo>
                            <a:pt x="545" y="0"/>
                          </a:moveTo>
                          <a:cubicBezTo>
                            <a:pt x="462" y="0"/>
                            <a:pt x="462" y="0"/>
                            <a:pt x="462" y="0"/>
                          </a:cubicBezTo>
                          <a:cubicBezTo>
                            <a:pt x="448" y="0"/>
                            <a:pt x="436" y="10"/>
                            <a:pt x="431" y="24"/>
                          </a:cubicBezTo>
                          <a:cubicBezTo>
                            <a:pt x="350" y="381"/>
                            <a:pt x="350" y="381"/>
                            <a:pt x="350" y="381"/>
                          </a:cubicBezTo>
                          <a:cubicBezTo>
                            <a:pt x="338" y="88"/>
                            <a:pt x="338" y="88"/>
                            <a:pt x="338" y="88"/>
                          </a:cubicBezTo>
                          <a:cubicBezTo>
                            <a:pt x="350" y="84"/>
                            <a:pt x="360" y="74"/>
                            <a:pt x="360" y="60"/>
                          </a:cubicBezTo>
                          <a:cubicBezTo>
                            <a:pt x="360" y="45"/>
                            <a:pt x="360" y="45"/>
                            <a:pt x="360" y="45"/>
                          </a:cubicBezTo>
                          <a:cubicBezTo>
                            <a:pt x="360" y="29"/>
                            <a:pt x="345" y="14"/>
                            <a:pt x="329" y="14"/>
                          </a:cubicBezTo>
                          <a:cubicBezTo>
                            <a:pt x="300" y="14"/>
                            <a:pt x="300" y="14"/>
                            <a:pt x="300" y="14"/>
                          </a:cubicBezTo>
                          <a:cubicBezTo>
                            <a:pt x="283" y="14"/>
                            <a:pt x="269" y="29"/>
                            <a:pt x="269" y="45"/>
                          </a:cubicBezTo>
                          <a:cubicBezTo>
                            <a:pt x="269" y="60"/>
                            <a:pt x="269" y="60"/>
                            <a:pt x="269" y="60"/>
                          </a:cubicBezTo>
                          <a:cubicBezTo>
                            <a:pt x="269" y="74"/>
                            <a:pt x="279" y="84"/>
                            <a:pt x="291" y="88"/>
                          </a:cubicBezTo>
                          <a:cubicBezTo>
                            <a:pt x="279" y="381"/>
                            <a:pt x="279" y="381"/>
                            <a:pt x="279" y="381"/>
                          </a:cubicBezTo>
                          <a:cubicBezTo>
                            <a:pt x="198" y="24"/>
                            <a:pt x="198" y="24"/>
                            <a:pt x="198" y="24"/>
                          </a:cubicBezTo>
                          <a:cubicBezTo>
                            <a:pt x="195" y="10"/>
                            <a:pt x="181" y="0"/>
                            <a:pt x="167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36" y="0"/>
                            <a:pt x="0" y="41"/>
                            <a:pt x="5" y="88"/>
                          </a:cubicBezTo>
                          <a:cubicBezTo>
                            <a:pt x="19" y="393"/>
                            <a:pt x="19" y="393"/>
                            <a:pt x="19" y="393"/>
                          </a:cubicBezTo>
                          <a:cubicBezTo>
                            <a:pt x="22" y="434"/>
                            <a:pt x="48" y="467"/>
                            <a:pt x="83" y="479"/>
                          </a:cubicBezTo>
                          <a:cubicBezTo>
                            <a:pt x="155" y="503"/>
                            <a:pt x="231" y="514"/>
                            <a:pt x="312" y="514"/>
                          </a:cubicBezTo>
                          <a:cubicBezTo>
                            <a:pt x="393" y="514"/>
                            <a:pt x="469" y="503"/>
                            <a:pt x="541" y="479"/>
                          </a:cubicBezTo>
                          <a:cubicBezTo>
                            <a:pt x="579" y="467"/>
                            <a:pt x="605" y="434"/>
                            <a:pt x="605" y="393"/>
                          </a:cubicBezTo>
                          <a:cubicBezTo>
                            <a:pt x="619" y="88"/>
                            <a:pt x="619" y="88"/>
                            <a:pt x="619" y="88"/>
                          </a:cubicBezTo>
                          <a:cubicBezTo>
                            <a:pt x="629" y="43"/>
                            <a:pt x="593" y="0"/>
                            <a:pt x="545" y="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5" y="2546"/>
                      <a:ext cx="260" cy="260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1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040" y="2816"/>
                      <a:ext cx="448" cy="365"/>
                    </a:xfrm>
                    <a:custGeom>
                      <a:avLst/>
                      <a:gdLst>
                        <a:gd name="T0" fmla="*/ 545 w 631"/>
                        <a:gd name="T1" fmla="*/ 0 h 514"/>
                        <a:gd name="T2" fmla="*/ 461 w 631"/>
                        <a:gd name="T3" fmla="*/ 0 h 514"/>
                        <a:gd name="T4" fmla="*/ 430 w 631"/>
                        <a:gd name="T5" fmla="*/ 24 h 514"/>
                        <a:gd name="T6" fmla="*/ 350 w 631"/>
                        <a:gd name="T7" fmla="*/ 381 h 514"/>
                        <a:gd name="T8" fmla="*/ 338 w 631"/>
                        <a:gd name="T9" fmla="*/ 88 h 514"/>
                        <a:gd name="T10" fmla="*/ 359 w 631"/>
                        <a:gd name="T11" fmla="*/ 60 h 514"/>
                        <a:gd name="T12" fmla="*/ 359 w 631"/>
                        <a:gd name="T13" fmla="*/ 45 h 514"/>
                        <a:gd name="T14" fmla="*/ 328 w 631"/>
                        <a:gd name="T15" fmla="*/ 14 h 514"/>
                        <a:gd name="T16" fmla="*/ 300 w 631"/>
                        <a:gd name="T17" fmla="*/ 14 h 514"/>
                        <a:gd name="T18" fmla="*/ 269 w 631"/>
                        <a:gd name="T19" fmla="*/ 45 h 514"/>
                        <a:gd name="T20" fmla="*/ 269 w 631"/>
                        <a:gd name="T21" fmla="*/ 60 h 514"/>
                        <a:gd name="T22" fmla="*/ 290 w 631"/>
                        <a:gd name="T23" fmla="*/ 88 h 514"/>
                        <a:gd name="T24" fmla="*/ 278 w 631"/>
                        <a:gd name="T25" fmla="*/ 381 h 514"/>
                        <a:gd name="T26" fmla="*/ 197 w 631"/>
                        <a:gd name="T27" fmla="*/ 24 h 514"/>
                        <a:gd name="T28" fmla="*/ 166 w 631"/>
                        <a:gd name="T29" fmla="*/ 0 h 514"/>
                        <a:gd name="T30" fmla="*/ 83 w 631"/>
                        <a:gd name="T31" fmla="*/ 0 h 514"/>
                        <a:gd name="T32" fmla="*/ 4 w 631"/>
                        <a:gd name="T33" fmla="*/ 88 h 514"/>
                        <a:gd name="T34" fmla="*/ 19 w 631"/>
                        <a:gd name="T35" fmla="*/ 393 h 514"/>
                        <a:gd name="T36" fmla="*/ 83 w 631"/>
                        <a:gd name="T37" fmla="*/ 479 h 514"/>
                        <a:gd name="T38" fmla="*/ 311 w 631"/>
                        <a:gd name="T39" fmla="*/ 514 h 514"/>
                        <a:gd name="T40" fmla="*/ 540 w 631"/>
                        <a:gd name="T41" fmla="*/ 479 h 514"/>
                        <a:gd name="T42" fmla="*/ 604 w 631"/>
                        <a:gd name="T43" fmla="*/ 393 h 514"/>
                        <a:gd name="T44" fmla="*/ 619 w 631"/>
                        <a:gd name="T45" fmla="*/ 88 h 514"/>
                        <a:gd name="T46" fmla="*/ 545 w 631"/>
                        <a:gd name="T47" fmla="*/ 0 h 5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631" h="514">
                          <a:moveTo>
                            <a:pt x="545" y="0"/>
                          </a:moveTo>
                          <a:cubicBezTo>
                            <a:pt x="461" y="0"/>
                            <a:pt x="461" y="0"/>
                            <a:pt x="461" y="0"/>
                          </a:cubicBezTo>
                          <a:cubicBezTo>
                            <a:pt x="447" y="0"/>
                            <a:pt x="435" y="10"/>
                            <a:pt x="430" y="24"/>
                          </a:cubicBezTo>
                          <a:cubicBezTo>
                            <a:pt x="350" y="381"/>
                            <a:pt x="350" y="381"/>
                            <a:pt x="350" y="381"/>
                          </a:cubicBezTo>
                          <a:cubicBezTo>
                            <a:pt x="338" y="88"/>
                            <a:pt x="338" y="88"/>
                            <a:pt x="338" y="88"/>
                          </a:cubicBezTo>
                          <a:cubicBezTo>
                            <a:pt x="350" y="84"/>
                            <a:pt x="359" y="74"/>
                            <a:pt x="359" y="60"/>
                          </a:cubicBezTo>
                          <a:cubicBezTo>
                            <a:pt x="359" y="45"/>
                            <a:pt x="359" y="45"/>
                            <a:pt x="359" y="45"/>
                          </a:cubicBezTo>
                          <a:cubicBezTo>
                            <a:pt x="359" y="29"/>
                            <a:pt x="345" y="14"/>
                            <a:pt x="328" y="14"/>
                          </a:cubicBezTo>
                          <a:cubicBezTo>
                            <a:pt x="300" y="14"/>
                            <a:pt x="300" y="14"/>
                            <a:pt x="300" y="14"/>
                          </a:cubicBezTo>
                          <a:cubicBezTo>
                            <a:pt x="283" y="14"/>
                            <a:pt x="269" y="29"/>
                            <a:pt x="269" y="45"/>
                          </a:cubicBezTo>
                          <a:cubicBezTo>
                            <a:pt x="269" y="60"/>
                            <a:pt x="269" y="60"/>
                            <a:pt x="269" y="60"/>
                          </a:cubicBezTo>
                          <a:cubicBezTo>
                            <a:pt x="269" y="74"/>
                            <a:pt x="278" y="84"/>
                            <a:pt x="290" y="88"/>
                          </a:cubicBezTo>
                          <a:cubicBezTo>
                            <a:pt x="278" y="381"/>
                            <a:pt x="278" y="381"/>
                            <a:pt x="278" y="381"/>
                          </a:cubicBezTo>
                          <a:cubicBezTo>
                            <a:pt x="197" y="24"/>
                            <a:pt x="197" y="24"/>
                            <a:pt x="197" y="24"/>
                          </a:cubicBezTo>
                          <a:cubicBezTo>
                            <a:pt x="195" y="10"/>
                            <a:pt x="180" y="0"/>
                            <a:pt x="166" y="0"/>
                          </a:cubicBezTo>
                          <a:cubicBezTo>
                            <a:pt x="83" y="0"/>
                            <a:pt x="83" y="0"/>
                            <a:pt x="83" y="0"/>
                          </a:cubicBezTo>
                          <a:cubicBezTo>
                            <a:pt x="35" y="0"/>
                            <a:pt x="0" y="41"/>
                            <a:pt x="4" y="88"/>
                          </a:cubicBezTo>
                          <a:cubicBezTo>
                            <a:pt x="19" y="393"/>
                            <a:pt x="19" y="393"/>
                            <a:pt x="19" y="393"/>
                          </a:cubicBezTo>
                          <a:cubicBezTo>
                            <a:pt x="21" y="434"/>
                            <a:pt x="47" y="467"/>
                            <a:pt x="83" y="479"/>
                          </a:cubicBezTo>
                          <a:cubicBezTo>
                            <a:pt x="154" y="503"/>
                            <a:pt x="230" y="514"/>
                            <a:pt x="311" y="514"/>
                          </a:cubicBezTo>
                          <a:cubicBezTo>
                            <a:pt x="392" y="514"/>
                            <a:pt x="469" y="503"/>
                            <a:pt x="540" y="479"/>
                          </a:cubicBezTo>
                          <a:cubicBezTo>
                            <a:pt x="578" y="467"/>
                            <a:pt x="604" y="434"/>
                            <a:pt x="604" y="393"/>
                          </a:cubicBezTo>
                          <a:cubicBezTo>
                            <a:pt x="619" y="88"/>
                            <a:pt x="619" y="88"/>
                            <a:pt x="619" y="88"/>
                          </a:cubicBezTo>
                          <a:cubicBezTo>
                            <a:pt x="631" y="43"/>
                            <a:pt x="592" y="0"/>
                            <a:pt x="545" y="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4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2350" y="2371"/>
                      <a:ext cx="622" cy="538"/>
                    </a:xfrm>
                    <a:custGeom>
                      <a:avLst/>
                      <a:gdLst>
                        <a:gd name="T0" fmla="*/ 836 w 876"/>
                        <a:gd name="T1" fmla="*/ 642 h 759"/>
                        <a:gd name="T2" fmla="*/ 500 w 876"/>
                        <a:gd name="T3" fmla="*/ 450 h 759"/>
                        <a:gd name="T4" fmla="*/ 500 w 876"/>
                        <a:gd name="T5" fmla="*/ 61 h 759"/>
                        <a:gd name="T6" fmla="*/ 438 w 876"/>
                        <a:gd name="T7" fmla="*/ 0 h 759"/>
                        <a:gd name="T8" fmla="*/ 376 w 876"/>
                        <a:gd name="T9" fmla="*/ 61 h 759"/>
                        <a:gd name="T10" fmla="*/ 376 w 876"/>
                        <a:gd name="T11" fmla="*/ 450 h 759"/>
                        <a:gd name="T12" fmla="*/ 40 w 876"/>
                        <a:gd name="T13" fmla="*/ 642 h 759"/>
                        <a:gd name="T14" fmla="*/ 17 w 876"/>
                        <a:gd name="T15" fmla="*/ 728 h 759"/>
                        <a:gd name="T16" fmla="*/ 71 w 876"/>
                        <a:gd name="T17" fmla="*/ 759 h 759"/>
                        <a:gd name="T18" fmla="*/ 102 w 876"/>
                        <a:gd name="T19" fmla="*/ 750 h 759"/>
                        <a:gd name="T20" fmla="*/ 438 w 876"/>
                        <a:gd name="T21" fmla="*/ 557 h 759"/>
                        <a:gd name="T22" fmla="*/ 774 w 876"/>
                        <a:gd name="T23" fmla="*/ 750 h 759"/>
                        <a:gd name="T24" fmla="*/ 805 w 876"/>
                        <a:gd name="T25" fmla="*/ 759 h 759"/>
                        <a:gd name="T26" fmla="*/ 860 w 876"/>
                        <a:gd name="T27" fmla="*/ 728 h 759"/>
                        <a:gd name="T28" fmla="*/ 836 w 876"/>
                        <a:gd name="T29" fmla="*/ 642 h 7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876" h="759">
                          <a:moveTo>
                            <a:pt x="836" y="642"/>
                          </a:moveTo>
                          <a:cubicBezTo>
                            <a:pt x="500" y="450"/>
                            <a:pt x="500" y="450"/>
                            <a:pt x="500" y="450"/>
                          </a:cubicBezTo>
                          <a:cubicBezTo>
                            <a:pt x="500" y="61"/>
                            <a:pt x="500" y="61"/>
                            <a:pt x="500" y="61"/>
                          </a:cubicBezTo>
                          <a:cubicBezTo>
                            <a:pt x="500" y="28"/>
                            <a:pt x="471" y="0"/>
                            <a:pt x="438" y="0"/>
                          </a:cubicBezTo>
                          <a:cubicBezTo>
                            <a:pt x="405" y="0"/>
                            <a:pt x="376" y="28"/>
                            <a:pt x="376" y="61"/>
                          </a:cubicBezTo>
                          <a:cubicBezTo>
                            <a:pt x="376" y="450"/>
                            <a:pt x="376" y="450"/>
                            <a:pt x="376" y="450"/>
                          </a:cubicBezTo>
                          <a:cubicBezTo>
                            <a:pt x="40" y="642"/>
                            <a:pt x="40" y="642"/>
                            <a:pt x="40" y="642"/>
                          </a:cubicBezTo>
                          <a:cubicBezTo>
                            <a:pt x="12" y="659"/>
                            <a:pt x="0" y="697"/>
                            <a:pt x="17" y="728"/>
                          </a:cubicBezTo>
                          <a:cubicBezTo>
                            <a:pt x="29" y="747"/>
                            <a:pt x="50" y="759"/>
                            <a:pt x="71" y="759"/>
                          </a:cubicBezTo>
                          <a:cubicBezTo>
                            <a:pt x="81" y="759"/>
                            <a:pt x="93" y="757"/>
                            <a:pt x="102" y="750"/>
                          </a:cubicBezTo>
                          <a:cubicBezTo>
                            <a:pt x="438" y="557"/>
                            <a:pt x="438" y="557"/>
                            <a:pt x="438" y="557"/>
                          </a:cubicBezTo>
                          <a:cubicBezTo>
                            <a:pt x="774" y="750"/>
                            <a:pt x="774" y="750"/>
                            <a:pt x="774" y="750"/>
                          </a:cubicBezTo>
                          <a:cubicBezTo>
                            <a:pt x="783" y="754"/>
                            <a:pt x="795" y="759"/>
                            <a:pt x="805" y="759"/>
                          </a:cubicBezTo>
                          <a:cubicBezTo>
                            <a:pt x="826" y="759"/>
                            <a:pt x="848" y="747"/>
                            <a:pt x="860" y="728"/>
                          </a:cubicBezTo>
                          <a:cubicBezTo>
                            <a:pt x="876" y="697"/>
                            <a:pt x="867" y="659"/>
                            <a:pt x="836" y="642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>
                        <a:defRPr/>
                      </a:pPr>
                      <a:endParaRPr lang="en-IN" sz="135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C90F9DE0-15B4-4F26-9BBB-405E9ADD8DA5}"/>
                  </a:ext>
                </a:extLst>
              </p:cNvPr>
              <p:cNvGrpSpPr/>
              <p:nvPr/>
            </p:nvGrpSpPr>
            <p:grpSpPr>
              <a:xfrm>
                <a:off x="399191" y="2683262"/>
                <a:ext cx="2017908" cy="2017907"/>
                <a:chOff x="399191" y="2683262"/>
                <a:chExt cx="2017908" cy="2017907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 flipH="1">
                  <a:off x="399191" y="2683262"/>
                  <a:ext cx="2017908" cy="2017907"/>
                  <a:chOff x="4396042" y="1286485"/>
                  <a:chExt cx="989390" cy="989390"/>
                </a:xfrm>
              </p:grpSpPr>
              <p:sp>
                <p:nvSpPr>
                  <p:cNvPr id="27" name="Donut 26"/>
                  <p:cNvSpPr/>
                  <p:nvPr/>
                </p:nvSpPr>
                <p:spPr>
                  <a:xfrm flipH="1">
                    <a:off x="4396042" y="1286485"/>
                    <a:ext cx="989390" cy="989390"/>
                  </a:xfrm>
                  <a:prstGeom prst="donut">
                    <a:avLst>
                      <a:gd name="adj" fmla="val 10135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>
                  <a:xfrm flipH="1">
                    <a:off x="4550930" y="1432173"/>
                    <a:ext cx="679614" cy="67961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outerShdw blurRad="50800" dist="508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="" xmlns:a16="http://schemas.microsoft.com/office/drawing/2014/main" id="{66AD69D7-1623-477A-8B31-34DF3E97CE8A}"/>
                    </a:ext>
                  </a:extLst>
                </p:cNvPr>
                <p:cNvGrpSpPr/>
                <p:nvPr/>
              </p:nvGrpSpPr>
              <p:grpSpPr>
                <a:xfrm>
                  <a:off x="737674" y="3218303"/>
                  <a:ext cx="1313984" cy="851825"/>
                  <a:chOff x="737674" y="3218303"/>
                  <a:chExt cx="1313984" cy="851825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 flipH="1">
                    <a:off x="1088883" y="3218303"/>
                    <a:ext cx="243673" cy="535519"/>
                    <a:chOff x="6231237" y="4721521"/>
                    <a:chExt cx="448260" cy="985140"/>
                  </a:xfrm>
                  <a:solidFill>
                    <a:schemeClr val="bg2">
                      <a:lumMod val="75000"/>
                      <a:lumOff val="25000"/>
                    </a:schemeClr>
                  </a:solidFill>
                </p:grpSpPr>
                <p:sp>
                  <p:nvSpPr>
                    <p:cNvPr id="25" name="Freeform 24"/>
                    <p:cNvSpPr/>
                    <p:nvPr/>
                  </p:nvSpPr>
                  <p:spPr>
                    <a:xfrm>
                      <a:off x="6231237" y="4721521"/>
                      <a:ext cx="384194" cy="550722"/>
                    </a:xfrm>
                    <a:custGeom>
                      <a:avLst/>
                      <a:gdLst>
                        <a:gd name="connsiteX0" fmla="*/ 1769377 w 3548208"/>
                        <a:gd name="connsiteY0" fmla="*/ 53 h 4010348"/>
                        <a:gd name="connsiteX1" fmla="*/ 2526784 w 3548208"/>
                        <a:gd name="connsiteY1" fmla="*/ 536424 h 4010348"/>
                        <a:gd name="connsiteX2" fmla="*/ 2509694 w 3548208"/>
                        <a:gd name="connsiteY2" fmla="*/ 1008112 h 4010348"/>
                        <a:gd name="connsiteX3" fmla="*/ 2443897 w 3548208"/>
                        <a:gd name="connsiteY3" fmla="*/ 1562688 h 4010348"/>
                        <a:gd name="connsiteX4" fmla="*/ 2279405 w 3548208"/>
                        <a:gd name="connsiteY4" fmla="*/ 1875225 h 4010348"/>
                        <a:gd name="connsiteX5" fmla="*/ 2457996 w 3548208"/>
                        <a:gd name="connsiteY5" fmla="*/ 2248858 h 4010348"/>
                        <a:gd name="connsiteX6" fmla="*/ 3254614 w 3548208"/>
                        <a:gd name="connsiteY6" fmla="*/ 2671840 h 4010348"/>
                        <a:gd name="connsiteX7" fmla="*/ 3548208 w 3548208"/>
                        <a:gd name="connsiteY7" fmla="*/ 3621769 h 4010348"/>
                        <a:gd name="connsiteX8" fmla="*/ 0 w 3548208"/>
                        <a:gd name="connsiteY8" fmla="*/ 3630598 h 4010348"/>
                        <a:gd name="connsiteX9" fmla="*/ 217756 w 3548208"/>
                        <a:gd name="connsiteY9" fmla="*/ 2770537 h 4010348"/>
                        <a:gd name="connsiteX10" fmla="*/ 1116204 w 3548208"/>
                        <a:gd name="connsiteY10" fmla="*/ 2230840 h 4010348"/>
                        <a:gd name="connsiteX11" fmla="*/ 1327695 w 3548208"/>
                        <a:gd name="connsiteY11" fmla="*/ 1938672 h 4010348"/>
                        <a:gd name="connsiteX12" fmla="*/ 1156152 w 3548208"/>
                        <a:gd name="connsiteY12" fmla="*/ 1590887 h 4010348"/>
                        <a:gd name="connsiteX13" fmla="*/ 1015157 w 3548208"/>
                        <a:gd name="connsiteY13" fmla="*/ 994013 h 4010348"/>
                        <a:gd name="connsiteX14" fmla="*/ 1051901 w 3548208"/>
                        <a:gd name="connsiteY14" fmla="*/ 437726 h 4010348"/>
                        <a:gd name="connsiteX15" fmla="*/ 1769377 w 3548208"/>
                        <a:gd name="connsiteY15" fmla="*/ 53 h 4010348"/>
                        <a:gd name="connsiteX16" fmla="*/ 2161912 w 3548208"/>
                        <a:gd name="connsiteY16" fmla="*/ 2065566 h 4010348"/>
                        <a:gd name="connsiteX17" fmla="*/ 1872874 w 3548208"/>
                        <a:gd name="connsiteY17" fmla="*/ 2307604 h 4010348"/>
                        <a:gd name="connsiteX18" fmla="*/ 1964522 w 3548208"/>
                        <a:gd name="connsiteY18" fmla="*/ 2432150 h 4010348"/>
                        <a:gd name="connsiteX19" fmla="*/ 1872875 w 3548208"/>
                        <a:gd name="connsiteY19" fmla="*/ 2643640 h 4010348"/>
                        <a:gd name="connsiteX20" fmla="*/ 1941021 w 3548208"/>
                        <a:gd name="connsiteY20" fmla="*/ 2911528 h 4010348"/>
                        <a:gd name="connsiteX21" fmla="*/ 2119615 w 3548208"/>
                        <a:gd name="connsiteY21" fmla="*/ 2580193 h 4010348"/>
                        <a:gd name="connsiteX22" fmla="*/ 2258258 w 3548208"/>
                        <a:gd name="connsiteY22" fmla="*/ 2737636 h 4010348"/>
                        <a:gd name="connsiteX23" fmla="*/ 2284108 w 3548208"/>
                        <a:gd name="connsiteY23" fmla="*/ 2279406 h 4010348"/>
                        <a:gd name="connsiteX24" fmla="*/ 2161912 w 3548208"/>
                        <a:gd name="connsiteY24" fmla="*/ 2065566 h 4010348"/>
                        <a:gd name="connsiteX25" fmla="*/ 1384094 w 3548208"/>
                        <a:gd name="connsiteY25" fmla="*/ 2067915 h 4010348"/>
                        <a:gd name="connsiteX26" fmla="*/ 1264248 w 3548208"/>
                        <a:gd name="connsiteY26" fmla="*/ 2279406 h 4010348"/>
                        <a:gd name="connsiteX27" fmla="*/ 1261899 w 3548208"/>
                        <a:gd name="connsiteY27" fmla="*/ 2739986 h 4010348"/>
                        <a:gd name="connsiteX28" fmla="*/ 1456940 w 3548208"/>
                        <a:gd name="connsiteY28" fmla="*/ 2570792 h 4010348"/>
                        <a:gd name="connsiteX29" fmla="*/ 1628484 w 3548208"/>
                        <a:gd name="connsiteY29" fmla="*/ 2906828 h 4010348"/>
                        <a:gd name="connsiteX30" fmla="*/ 1673131 w 3548208"/>
                        <a:gd name="connsiteY30" fmla="*/ 2631889 h 4010348"/>
                        <a:gd name="connsiteX31" fmla="*/ 1602634 w 3548208"/>
                        <a:gd name="connsiteY31" fmla="*/ 2439198 h 4010348"/>
                        <a:gd name="connsiteX32" fmla="*/ 1684881 w 3548208"/>
                        <a:gd name="connsiteY32" fmla="*/ 2321703 h 4010348"/>
                        <a:gd name="connsiteX33" fmla="*/ 1384094 w 3548208"/>
                        <a:gd name="connsiteY33" fmla="*/ 2067915 h 4010348"/>
                        <a:gd name="connsiteX0" fmla="*/ 1558876 w 3337707"/>
                        <a:gd name="connsiteY0" fmla="*/ 53 h 3864850"/>
                        <a:gd name="connsiteX1" fmla="*/ 2316283 w 3337707"/>
                        <a:gd name="connsiteY1" fmla="*/ 536424 h 3864850"/>
                        <a:gd name="connsiteX2" fmla="*/ 2299193 w 3337707"/>
                        <a:gd name="connsiteY2" fmla="*/ 1008112 h 3864850"/>
                        <a:gd name="connsiteX3" fmla="*/ 2233396 w 3337707"/>
                        <a:gd name="connsiteY3" fmla="*/ 1562688 h 3864850"/>
                        <a:gd name="connsiteX4" fmla="*/ 2068904 w 3337707"/>
                        <a:gd name="connsiteY4" fmla="*/ 1875225 h 3864850"/>
                        <a:gd name="connsiteX5" fmla="*/ 2247495 w 3337707"/>
                        <a:gd name="connsiteY5" fmla="*/ 2248858 h 3864850"/>
                        <a:gd name="connsiteX6" fmla="*/ 3044113 w 3337707"/>
                        <a:gd name="connsiteY6" fmla="*/ 2671840 h 3864850"/>
                        <a:gd name="connsiteX7" fmla="*/ 3337707 w 3337707"/>
                        <a:gd name="connsiteY7" fmla="*/ 3621769 h 3864850"/>
                        <a:gd name="connsiteX8" fmla="*/ 1616188 w 3337707"/>
                        <a:gd name="connsiteY8" fmla="*/ 3199018 h 3864850"/>
                        <a:gd name="connsiteX9" fmla="*/ 7255 w 3337707"/>
                        <a:gd name="connsiteY9" fmla="*/ 2770537 h 3864850"/>
                        <a:gd name="connsiteX10" fmla="*/ 905703 w 3337707"/>
                        <a:gd name="connsiteY10" fmla="*/ 2230840 h 3864850"/>
                        <a:gd name="connsiteX11" fmla="*/ 1117194 w 3337707"/>
                        <a:gd name="connsiteY11" fmla="*/ 1938672 h 3864850"/>
                        <a:gd name="connsiteX12" fmla="*/ 945651 w 3337707"/>
                        <a:gd name="connsiteY12" fmla="*/ 1590887 h 3864850"/>
                        <a:gd name="connsiteX13" fmla="*/ 804656 w 3337707"/>
                        <a:gd name="connsiteY13" fmla="*/ 994013 h 3864850"/>
                        <a:gd name="connsiteX14" fmla="*/ 841400 w 3337707"/>
                        <a:gd name="connsiteY14" fmla="*/ 437726 h 3864850"/>
                        <a:gd name="connsiteX15" fmla="*/ 1558876 w 3337707"/>
                        <a:gd name="connsiteY15" fmla="*/ 53 h 3864850"/>
                        <a:gd name="connsiteX16" fmla="*/ 1951411 w 3337707"/>
                        <a:gd name="connsiteY16" fmla="*/ 2065566 h 3864850"/>
                        <a:gd name="connsiteX17" fmla="*/ 1662373 w 3337707"/>
                        <a:gd name="connsiteY17" fmla="*/ 2307604 h 3864850"/>
                        <a:gd name="connsiteX18" fmla="*/ 1754021 w 3337707"/>
                        <a:gd name="connsiteY18" fmla="*/ 2432150 h 3864850"/>
                        <a:gd name="connsiteX19" fmla="*/ 1662374 w 3337707"/>
                        <a:gd name="connsiteY19" fmla="*/ 2643640 h 3864850"/>
                        <a:gd name="connsiteX20" fmla="*/ 1730520 w 3337707"/>
                        <a:gd name="connsiteY20" fmla="*/ 2911528 h 3864850"/>
                        <a:gd name="connsiteX21" fmla="*/ 1909114 w 3337707"/>
                        <a:gd name="connsiteY21" fmla="*/ 2580193 h 3864850"/>
                        <a:gd name="connsiteX22" fmla="*/ 2047757 w 3337707"/>
                        <a:gd name="connsiteY22" fmla="*/ 2737636 h 3864850"/>
                        <a:gd name="connsiteX23" fmla="*/ 2073607 w 3337707"/>
                        <a:gd name="connsiteY23" fmla="*/ 2279406 h 3864850"/>
                        <a:gd name="connsiteX24" fmla="*/ 1951411 w 3337707"/>
                        <a:gd name="connsiteY24" fmla="*/ 2065566 h 3864850"/>
                        <a:gd name="connsiteX25" fmla="*/ 1173593 w 3337707"/>
                        <a:gd name="connsiteY25" fmla="*/ 2067915 h 3864850"/>
                        <a:gd name="connsiteX26" fmla="*/ 1053747 w 3337707"/>
                        <a:gd name="connsiteY26" fmla="*/ 2279406 h 3864850"/>
                        <a:gd name="connsiteX27" fmla="*/ 1051398 w 3337707"/>
                        <a:gd name="connsiteY27" fmla="*/ 2739986 h 3864850"/>
                        <a:gd name="connsiteX28" fmla="*/ 1246439 w 3337707"/>
                        <a:gd name="connsiteY28" fmla="*/ 2570792 h 3864850"/>
                        <a:gd name="connsiteX29" fmla="*/ 1417983 w 3337707"/>
                        <a:gd name="connsiteY29" fmla="*/ 2906828 h 3864850"/>
                        <a:gd name="connsiteX30" fmla="*/ 1462630 w 3337707"/>
                        <a:gd name="connsiteY30" fmla="*/ 2631889 h 3864850"/>
                        <a:gd name="connsiteX31" fmla="*/ 1392133 w 3337707"/>
                        <a:gd name="connsiteY31" fmla="*/ 2439198 h 3864850"/>
                        <a:gd name="connsiteX32" fmla="*/ 1474380 w 3337707"/>
                        <a:gd name="connsiteY32" fmla="*/ 2321703 h 3864850"/>
                        <a:gd name="connsiteX33" fmla="*/ 1173593 w 3337707"/>
                        <a:gd name="connsiteY33" fmla="*/ 2067915 h 3864850"/>
                        <a:gd name="connsiteX0" fmla="*/ 1139403 w 2918234"/>
                        <a:gd name="connsiteY0" fmla="*/ 53 h 3864850"/>
                        <a:gd name="connsiteX1" fmla="*/ 1896810 w 2918234"/>
                        <a:gd name="connsiteY1" fmla="*/ 536424 h 3864850"/>
                        <a:gd name="connsiteX2" fmla="*/ 1879720 w 2918234"/>
                        <a:gd name="connsiteY2" fmla="*/ 1008112 h 3864850"/>
                        <a:gd name="connsiteX3" fmla="*/ 1813923 w 2918234"/>
                        <a:gd name="connsiteY3" fmla="*/ 1562688 h 3864850"/>
                        <a:gd name="connsiteX4" fmla="*/ 1649431 w 2918234"/>
                        <a:gd name="connsiteY4" fmla="*/ 1875225 h 3864850"/>
                        <a:gd name="connsiteX5" fmla="*/ 1828022 w 2918234"/>
                        <a:gd name="connsiteY5" fmla="*/ 2248858 h 3864850"/>
                        <a:gd name="connsiteX6" fmla="*/ 2624640 w 2918234"/>
                        <a:gd name="connsiteY6" fmla="*/ 2671840 h 3864850"/>
                        <a:gd name="connsiteX7" fmla="*/ 2918234 w 2918234"/>
                        <a:gd name="connsiteY7" fmla="*/ 3621769 h 3864850"/>
                        <a:gd name="connsiteX8" fmla="*/ 1196715 w 2918234"/>
                        <a:gd name="connsiteY8" fmla="*/ 3199018 h 3864850"/>
                        <a:gd name="connsiteX9" fmla="*/ 9326 w 2918234"/>
                        <a:gd name="connsiteY9" fmla="*/ 2439324 h 3864850"/>
                        <a:gd name="connsiteX10" fmla="*/ 486230 w 2918234"/>
                        <a:gd name="connsiteY10" fmla="*/ 2230840 h 3864850"/>
                        <a:gd name="connsiteX11" fmla="*/ 697721 w 2918234"/>
                        <a:gd name="connsiteY11" fmla="*/ 1938672 h 3864850"/>
                        <a:gd name="connsiteX12" fmla="*/ 526178 w 2918234"/>
                        <a:gd name="connsiteY12" fmla="*/ 1590887 h 3864850"/>
                        <a:gd name="connsiteX13" fmla="*/ 385183 w 2918234"/>
                        <a:gd name="connsiteY13" fmla="*/ 994013 h 3864850"/>
                        <a:gd name="connsiteX14" fmla="*/ 421927 w 2918234"/>
                        <a:gd name="connsiteY14" fmla="*/ 437726 h 3864850"/>
                        <a:gd name="connsiteX15" fmla="*/ 1139403 w 2918234"/>
                        <a:gd name="connsiteY15" fmla="*/ 53 h 3864850"/>
                        <a:gd name="connsiteX16" fmla="*/ 1531938 w 2918234"/>
                        <a:gd name="connsiteY16" fmla="*/ 2065566 h 3864850"/>
                        <a:gd name="connsiteX17" fmla="*/ 1242900 w 2918234"/>
                        <a:gd name="connsiteY17" fmla="*/ 2307604 h 3864850"/>
                        <a:gd name="connsiteX18" fmla="*/ 1334548 w 2918234"/>
                        <a:gd name="connsiteY18" fmla="*/ 2432150 h 3864850"/>
                        <a:gd name="connsiteX19" fmla="*/ 1242901 w 2918234"/>
                        <a:gd name="connsiteY19" fmla="*/ 2643640 h 3864850"/>
                        <a:gd name="connsiteX20" fmla="*/ 1311047 w 2918234"/>
                        <a:gd name="connsiteY20" fmla="*/ 2911528 h 3864850"/>
                        <a:gd name="connsiteX21" fmla="*/ 1489641 w 2918234"/>
                        <a:gd name="connsiteY21" fmla="*/ 2580193 h 3864850"/>
                        <a:gd name="connsiteX22" fmla="*/ 1628284 w 2918234"/>
                        <a:gd name="connsiteY22" fmla="*/ 2737636 h 3864850"/>
                        <a:gd name="connsiteX23" fmla="*/ 1654134 w 2918234"/>
                        <a:gd name="connsiteY23" fmla="*/ 2279406 h 3864850"/>
                        <a:gd name="connsiteX24" fmla="*/ 1531938 w 2918234"/>
                        <a:gd name="connsiteY24" fmla="*/ 2065566 h 3864850"/>
                        <a:gd name="connsiteX25" fmla="*/ 754120 w 2918234"/>
                        <a:gd name="connsiteY25" fmla="*/ 2067915 h 3864850"/>
                        <a:gd name="connsiteX26" fmla="*/ 634274 w 2918234"/>
                        <a:gd name="connsiteY26" fmla="*/ 2279406 h 3864850"/>
                        <a:gd name="connsiteX27" fmla="*/ 631925 w 2918234"/>
                        <a:gd name="connsiteY27" fmla="*/ 2739986 h 3864850"/>
                        <a:gd name="connsiteX28" fmla="*/ 826966 w 2918234"/>
                        <a:gd name="connsiteY28" fmla="*/ 2570792 h 3864850"/>
                        <a:gd name="connsiteX29" fmla="*/ 998510 w 2918234"/>
                        <a:gd name="connsiteY29" fmla="*/ 2906828 h 3864850"/>
                        <a:gd name="connsiteX30" fmla="*/ 1043157 w 2918234"/>
                        <a:gd name="connsiteY30" fmla="*/ 2631889 h 3864850"/>
                        <a:gd name="connsiteX31" fmla="*/ 972660 w 2918234"/>
                        <a:gd name="connsiteY31" fmla="*/ 2439198 h 3864850"/>
                        <a:gd name="connsiteX32" fmla="*/ 1054907 w 2918234"/>
                        <a:gd name="connsiteY32" fmla="*/ 2321703 h 3864850"/>
                        <a:gd name="connsiteX33" fmla="*/ 754120 w 2918234"/>
                        <a:gd name="connsiteY33" fmla="*/ 2067915 h 3864850"/>
                        <a:gd name="connsiteX0" fmla="*/ 1139403 w 2918234"/>
                        <a:gd name="connsiteY0" fmla="*/ 53 h 3864850"/>
                        <a:gd name="connsiteX1" fmla="*/ 1896810 w 2918234"/>
                        <a:gd name="connsiteY1" fmla="*/ 536424 h 3864850"/>
                        <a:gd name="connsiteX2" fmla="*/ 1879720 w 2918234"/>
                        <a:gd name="connsiteY2" fmla="*/ 1008112 h 3864850"/>
                        <a:gd name="connsiteX3" fmla="*/ 1813923 w 2918234"/>
                        <a:gd name="connsiteY3" fmla="*/ 1562688 h 3864850"/>
                        <a:gd name="connsiteX4" fmla="*/ 1649431 w 2918234"/>
                        <a:gd name="connsiteY4" fmla="*/ 1875225 h 3864850"/>
                        <a:gd name="connsiteX5" fmla="*/ 1828022 w 2918234"/>
                        <a:gd name="connsiteY5" fmla="*/ 2248858 h 3864850"/>
                        <a:gd name="connsiteX6" fmla="*/ 2624640 w 2918234"/>
                        <a:gd name="connsiteY6" fmla="*/ 2671840 h 3864850"/>
                        <a:gd name="connsiteX7" fmla="*/ 2918234 w 2918234"/>
                        <a:gd name="connsiteY7" fmla="*/ 3621769 h 3864850"/>
                        <a:gd name="connsiteX8" fmla="*/ 1196715 w 2918234"/>
                        <a:gd name="connsiteY8" fmla="*/ 3199018 h 3864850"/>
                        <a:gd name="connsiteX9" fmla="*/ 9326 w 2918234"/>
                        <a:gd name="connsiteY9" fmla="*/ 2439324 h 3864850"/>
                        <a:gd name="connsiteX10" fmla="*/ 486230 w 2918234"/>
                        <a:gd name="connsiteY10" fmla="*/ 2230840 h 3864850"/>
                        <a:gd name="connsiteX11" fmla="*/ 697721 w 2918234"/>
                        <a:gd name="connsiteY11" fmla="*/ 1938672 h 3864850"/>
                        <a:gd name="connsiteX12" fmla="*/ 526178 w 2918234"/>
                        <a:gd name="connsiteY12" fmla="*/ 1590887 h 3864850"/>
                        <a:gd name="connsiteX13" fmla="*/ 385183 w 2918234"/>
                        <a:gd name="connsiteY13" fmla="*/ 994013 h 3864850"/>
                        <a:gd name="connsiteX14" fmla="*/ 421927 w 2918234"/>
                        <a:gd name="connsiteY14" fmla="*/ 437726 h 3864850"/>
                        <a:gd name="connsiteX15" fmla="*/ 1139403 w 2918234"/>
                        <a:gd name="connsiteY15" fmla="*/ 53 h 3864850"/>
                        <a:gd name="connsiteX16" fmla="*/ 1531938 w 2918234"/>
                        <a:gd name="connsiteY16" fmla="*/ 2065566 h 3864850"/>
                        <a:gd name="connsiteX17" fmla="*/ 1242900 w 2918234"/>
                        <a:gd name="connsiteY17" fmla="*/ 2307604 h 3864850"/>
                        <a:gd name="connsiteX18" fmla="*/ 1334548 w 2918234"/>
                        <a:gd name="connsiteY18" fmla="*/ 2432150 h 3864850"/>
                        <a:gd name="connsiteX19" fmla="*/ 1242901 w 2918234"/>
                        <a:gd name="connsiteY19" fmla="*/ 2643640 h 3864850"/>
                        <a:gd name="connsiteX20" fmla="*/ 1311047 w 2918234"/>
                        <a:gd name="connsiteY20" fmla="*/ 2911528 h 3864850"/>
                        <a:gd name="connsiteX21" fmla="*/ 1489641 w 2918234"/>
                        <a:gd name="connsiteY21" fmla="*/ 2580193 h 3864850"/>
                        <a:gd name="connsiteX22" fmla="*/ 1628284 w 2918234"/>
                        <a:gd name="connsiteY22" fmla="*/ 2737636 h 3864850"/>
                        <a:gd name="connsiteX23" fmla="*/ 1654134 w 2918234"/>
                        <a:gd name="connsiteY23" fmla="*/ 2279406 h 3864850"/>
                        <a:gd name="connsiteX24" fmla="*/ 1531938 w 2918234"/>
                        <a:gd name="connsiteY24" fmla="*/ 2065566 h 3864850"/>
                        <a:gd name="connsiteX25" fmla="*/ 754120 w 2918234"/>
                        <a:gd name="connsiteY25" fmla="*/ 2067915 h 3864850"/>
                        <a:gd name="connsiteX26" fmla="*/ 634274 w 2918234"/>
                        <a:gd name="connsiteY26" fmla="*/ 2279406 h 3864850"/>
                        <a:gd name="connsiteX27" fmla="*/ 631925 w 2918234"/>
                        <a:gd name="connsiteY27" fmla="*/ 2739986 h 3864850"/>
                        <a:gd name="connsiteX28" fmla="*/ 826966 w 2918234"/>
                        <a:gd name="connsiteY28" fmla="*/ 2570792 h 3864850"/>
                        <a:gd name="connsiteX29" fmla="*/ 998510 w 2918234"/>
                        <a:gd name="connsiteY29" fmla="*/ 2906828 h 3864850"/>
                        <a:gd name="connsiteX30" fmla="*/ 1043157 w 2918234"/>
                        <a:gd name="connsiteY30" fmla="*/ 2631889 h 3864850"/>
                        <a:gd name="connsiteX31" fmla="*/ 972660 w 2918234"/>
                        <a:gd name="connsiteY31" fmla="*/ 2439198 h 3864850"/>
                        <a:gd name="connsiteX32" fmla="*/ 1054907 w 2918234"/>
                        <a:gd name="connsiteY32" fmla="*/ 2321703 h 3864850"/>
                        <a:gd name="connsiteX33" fmla="*/ 754120 w 2918234"/>
                        <a:gd name="connsiteY33" fmla="*/ 2067915 h 3864850"/>
                        <a:gd name="connsiteX0" fmla="*/ 1130078 w 2908909"/>
                        <a:gd name="connsiteY0" fmla="*/ 53 h 3864850"/>
                        <a:gd name="connsiteX1" fmla="*/ 1887485 w 2908909"/>
                        <a:gd name="connsiteY1" fmla="*/ 536424 h 3864850"/>
                        <a:gd name="connsiteX2" fmla="*/ 1870395 w 2908909"/>
                        <a:gd name="connsiteY2" fmla="*/ 1008112 h 3864850"/>
                        <a:gd name="connsiteX3" fmla="*/ 1804598 w 2908909"/>
                        <a:gd name="connsiteY3" fmla="*/ 1562688 h 3864850"/>
                        <a:gd name="connsiteX4" fmla="*/ 1640106 w 2908909"/>
                        <a:gd name="connsiteY4" fmla="*/ 1875225 h 3864850"/>
                        <a:gd name="connsiteX5" fmla="*/ 1818697 w 2908909"/>
                        <a:gd name="connsiteY5" fmla="*/ 2248858 h 3864850"/>
                        <a:gd name="connsiteX6" fmla="*/ 2615315 w 2908909"/>
                        <a:gd name="connsiteY6" fmla="*/ 2671840 h 3864850"/>
                        <a:gd name="connsiteX7" fmla="*/ 2908909 w 2908909"/>
                        <a:gd name="connsiteY7" fmla="*/ 3621769 h 3864850"/>
                        <a:gd name="connsiteX8" fmla="*/ 1187390 w 2908909"/>
                        <a:gd name="connsiteY8" fmla="*/ 3199018 h 3864850"/>
                        <a:gd name="connsiteX9" fmla="*/ 1 w 2908909"/>
                        <a:gd name="connsiteY9" fmla="*/ 2439324 h 3864850"/>
                        <a:gd name="connsiteX10" fmla="*/ 476905 w 2908909"/>
                        <a:gd name="connsiteY10" fmla="*/ 2230840 h 3864850"/>
                        <a:gd name="connsiteX11" fmla="*/ 688396 w 2908909"/>
                        <a:gd name="connsiteY11" fmla="*/ 1938672 h 3864850"/>
                        <a:gd name="connsiteX12" fmla="*/ 516853 w 2908909"/>
                        <a:gd name="connsiteY12" fmla="*/ 1590887 h 3864850"/>
                        <a:gd name="connsiteX13" fmla="*/ 375858 w 2908909"/>
                        <a:gd name="connsiteY13" fmla="*/ 994013 h 3864850"/>
                        <a:gd name="connsiteX14" fmla="*/ 412602 w 2908909"/>
                        <a:gd name="connsiteY14" fmla="*/ 437726 h 3864850"/>
                        <a:gd name="connsiteX15" fmla="*/ 1130078 w 2908909"/>
                        <a:gd name="connsiteY15" fmla="*/ 53 h 3864850"/>
                        <a:gd name="connsiteX16" fmla="*/ 1522613 w 2908909"/>
                        <a:gd name="connsiteY16" fmla="*/ 2065566 h 3864850"/>
                        <a:gd name="connsiteX17" fmla="*/ 1233575 w 2908909"/>
                        <a:gd name="connsiteY17" fmla="*/ 2307604 h 3864850"/>
                        <a:gd name="connsiteX18" fmla="*/ 1325223 w 2908909"/>
                        <a:gd name="connsiteY18" fmla="*/ 2432150 h 3864850"/>
                        <a:gd name="connsiteX19" fmla="*/ 1233576 w 2908909"/>
                        <a:gd name="connsiteY19" fmla="*/ 2643640 h 3864850"/>
                        <a:gd name="connsiteX20" fmla="*/ 1301722 w 2908909"/>
                        <a:gd name="connsiteY20" fmla="*/ 2911528 h 3864850"/>
                        <a:gd name="connsiteX21" fmla="*/ 1480316 w 2908909"/>
                        <a:gd name="connsiteY21" fmla="*/ 2580193 h 3864850"/>
                        <a:gd name="connsiteX22" fmla="*/ 1618959 w 2908909"/>
                        <a:gd name="connsiteY22" fmla="*/ 2737636 h 3864850"/>
                        <a:gd name="connsiteX23" fmla="*/ 1644809 w 2908909"/>
                        <a:gd name="connsiteY23" fmla="*/ 2279406 h 3864850"/>
                        <a:gd name="connsiteX24" fmla="*/ 1522613 w 2908909"/>
                        <a:gd name="connsiteY24" fmla="*/ 2065566 h 3864850"/>
                        <a:gd name="connsiteX25" fmla="*/ 744795 w 2908909"/>
                        <a:gd name="connsiteY25" fmla="*/ 2067915 h 3864850"/>
                        <a:gd name="connsiteX26" fmla="*/ 624949 w 2908909"/>
                        <a:gd name="connsiteY26" fmla="*/ 2279406 h 3864850"/>
                        <a:gd name="connsiteX27" fmla="*/ 622600 w 2908909"/>
                        <a:gd name="connsiteY27" fmla="*/ 2739986 h 3864850"/>
                        <a:gd name="connsiteX28" fmla="*/ 817641 w 2908909"/>
                        <a:gd name="connsiteY28" fmla="*/ 2570792 h 3864850"/>
                        <a:gd name="connsiteX29" fmla="*/ 989185 w 2908909"/>
                        <a:gd name="connsiteY29" fmla="*/ 2906828 h 3864850"/>
                        <a:gd name="connsiteX30" fmla="*/ 1033832 w 2908909"/>
                        <a:gd name="connsiteY30" fmla="*/ 2631889 h 3864850"/>
                        <a:gd name="connsiteX31" fmla="*/ 963335 w 2908909"/>
                        <a:gd name="connsiteY31" fmla="*/ 2439198 h 3864850"/>
                        <a:gd name="connsiteX32" fmla="*/ 1045582 w 2908909"/>
                        <a:gd name="connsiteY32" fmla="*/ 2321703 h 3864850"/>
                        <a:gd name="connsiteX33" fmla="*/ 744795 w 2908909"/>
                        <a:gd name="connsiteY33" fmla="*/ 2067915 h 3864850"/>
                        <a:gd name="connsiteX0" fmla="*/ 1130076 w 2908907"/>
                        <a:gd name="connsiteY0" fmla="*/ 53 h 3864850"/>
                        <a:gd name="connsiteX1" fmla="*/ 1887483 w 2908907"/>
                        <a:gd name="connsiteY1" fmla="*/ 536424 h 3864850"/>
                        <a:gd name="connsiteX2" fmla="*/ 1870393 w 2908907"/>
                        <a:gd name="connsiteY2" fmla="*/ 1008112 h 3864850"/>
                        <a:gd name="connsiteX3" fmla="*/ 1804596 w 2908907"/>
                        <a:gd name="connsiteY3" fmla="*/ 1562688 h 3864850"/>
                        <a:gd name="connsiteX4" fmla="*/ 1640104 w 2908907"/>
                        <a:gd name="connsiteY4" fmla="*/ 1875225 h 3864850"/>
                        <a:gd name="connsiteX5" fmla="*/ 1818695 w 2908907"/>
                        <a:gd name="connsiteY5" fmla="*/ 2248858 h 3864850"/>
                        <a:gd name="connsiteX6" fmla="*/ 2615313 w 2908907"/>
                        <a:gd name="connsiteY6" fmla="*/ 2671840 h 3864850"/>
                        <a:gd name="connsiteX7" fmla="*/ 2908907 w 2908907"/>
                        <a:gd name="connsiteY7" fmla="*/ 3621769 h 3864850"/>
                        <a:gd name="connsiteX8" fmla="*/ 1187388 w 2908907"/>
                        <a:gd name="connsiteY8" fmla="*/ 3199018 h 3864850"/>
                        <a:gd name="connsiteX9" fmla="*/ -1 w 2908907"/>
                        <a:gd name="connsiteY9" fmla="*/ 2439324 h 3864850"/>
                        <a:gd name="connsiteX10" fmla="*/ 476903 w 2908907"/>
                        <a:gd name="connsiteY10" fmla="*/ 2230840 h 3864850"/>
                        <a:gd name="connsiteX11" fmla="*/ 688394 w 2908907"/>
                        <a:gd name="connsiteY11" fmla="*/ 1938672 h 3864850"/>
                        <a:gd name="connsiteX12" fmla="*/ 516851 w 2908907"/>
                        <a:gd name="connsiteY12" fmla="*/ 1590887 h 3864850"/>
                        <a:gd name="connsiteX13" fmla="*/ 375856 w 2908907"/>
                        <a:gd name="connsiteY13" fmla="*/ 994013 h 3864850"/>
                        <a:gd name="connsiteX14" fmla="*/ 412600 w 2908907"/>
                        <a:gd name="connsiteY14" fmla="*/ 437726 h 3864850"/>
                        <a:gd name="connsiteX15" fmla="*/ 1130076 w 2908907"/>
                        <a:gd name="connsiteY15" fmla="*/ 53 h 3864850"/>
                        <a:gd name="connsiteX16" fmla="*/ 1522611 w 2908907"/>
                        <a:gd name="connsiteY16" fmla="*/ 2065566 h 3864850"/>
                        <a:gd name="connsiteX17" fmla="*/ 1233573 w 2908907"/>
                        <a:gd name="connsiteY17" fmla="*/ 2307604 h 3864850"/>
                        <a:gd name="connsiteX18" fmla="*/ 1325221 w 2908907"/>
                        <a:gd name="connsiteY18" fmla="*/ 2432150 h 3864850"/>
                        <a:gd name="connsiteX19" fmla="*/ 1233574 w 2908907"/>
                        <a:gd name="connsiteY19" fmla="*/ 2643640 h 3864850"/>
                        <a:gd name="connsiteX20" fmla="*/ 1301720 w 2908907"/>
                        <a:gd name="connsiteY20" fmla="*/ 2911528 h 3864850"/>
                        <a:gd name="connsiteX21" fmla="*/ 1480314 w 2908907"/>
                        <a:gd name="connsiteY21" fmla="*/ 2580193 h 3864850"/>
                        <a:gd name="connsiteX22" fmla="*/ 1618957 w 2908907"/>
                        <a:gd name="connsiteY22" fmla="*/ 2737636 h 3864850"/>
                        <a:gd name="connsiteX23" fmla="*/ 1644807 w 2908907"/>
                        <a:gd name="connsiteY23" fmla="*/ 2279406 h 3864850"/>
                        <a:gd name="connsiteX24" fmla="*/ 1522611 w 2908907"/>
                        <a:gd name="connsiteY24" fmla="*/ 2065566 h 3864850"/>
                        <a:gd name="connsiteX25" fmla="*/ 744793 w 2908907"/>
                        <a:gd name="connsiteY25" fmla="*/ 2067915 h 3864850"/>
                        <a:gd name="connsiteX26" fmla="*/ 624947 w 2908907"/>
                        <a:gd name="connsiteY26" fmla="*/ 2279406 h 3864850"/>
                        <a:gd name="connsiteX27" fmla="*/ 622598 w 2908907"/>
                        <a:gd name="connsiteY27" fmla="*/ 2739986 h 3864850"/>
                        <a:gd name="connsiteX28" fmla="*/ 817639 w 2908907"/>
                        <a:gd name="connsiteY28" fmla="*/ 2570792 h 3864850"/>
                        <a:gd name="connsiteX29" fmla="*/ 989183 w 2908907"/>
                        <a:gd name="connsiteY29" fmla="*/ 2906828 h 3864850"/>
                        <a:gd name="connsiteX30" fmla="*/ 1033830 w 2908907"/>
                        <a:gd name="connsiteY30" fmla="*/ 2631889 h 3864850"/>
                        <a:gd name="connsiteX31" fmla="*/ 963333 w 2908907"/>
                        <a:gd name="connsiteY31" fmla="*/ 2439198 h 3864850"/>
                        <a:gd name="connsiteX32" fmla="*/ 1045580 w 2908907"/>
                        <a:gd name="connsiteY32" fmla="*/ 2321703 h 3864850"/>
                        <a:gd name="connsiteX33" fmla="*/ 744793 w 2908907"/>
                        <a:gd name="connsiteY33" fmla="*/ 2067915 h 3864850"/>
                        <a:gd name="connsiteX0" fmla="*/ 1130078 w 2908909"/>
                        <a:gd name="connsiteY0" fmla="*/ 53 h 4021308"/>
                        <a:gd name="connsiteX1" fmla="*/ 1887485 w 2908909"/>
                        <a:gd name="connsiteY1" fmla="*/ 536424 h 4021308"/>
                        <a:gd name="connsiteX2" fmla="*/ 1870395 w 2908909"/>
                        <a:gd name="connsiteY2" fmla="*/ 1008112 h 4021308"/>
                        <a:gd name="connsiteX3" fmla="*/ 1804598 w 2908909"/>
                        <a:gd name="connsiteY3" fmla="*/ 1562688 h 4021308"/>
                        <a:gd name="connsiteX4" fmla="*/ 1640106 w 2908909"/>
                        <a:gd name="connsiteY4" fmla="*/ 1875225 h 4021308"/>
                        <a:gd name="connsiteX5" fmla="*/ 1818697 w 2908909"/>
                        <a:gd name="connsiteY5" fmla="*/ 2248858 h 4021308"/>
                        <a:gd name="connsiteX6" fmla="*/ 2615315 w 2908909"/>
                        <a:gd name="connsiteY6" fmla="*/ 2671840 h 4021308"/>
                        <a:gd name="connsiteX7" fmla="*/ 2908909 w 2908909"/>
                        <a:gd name="connsiteY7" fmla="*/ 3621769 h 4021308"/>
                        <a:gd name="connsiteX8" fmla="*/ 1494316 w 2908909"/>
                        <a:gd name="connsiteY8" fmla="*/ 4010364 h 4021308"/>
                        <a:gd name="connsiteX9" fmla="*/ 1187390 w 2908909"/>
                        <a:gd name="connsiteY9" fmla="*/ 3199018 h 4021308"/>
                        <a:gd name="connsiteX10" fmla="*/ 1 w 2908909"/>
                        <a:gd name="connsiteY10" fmla="*/ 2439324 h 4021308"/>
                        <a:gd name="connsiteX11" fmla="*/ 476905 w 2908909"/>
                        <a:gd name="connsiteY11" fmla="*/ 2230840 h 4021308"/>
                        <a:gd name="connsiteX12" fmla="*/ 688396 w 2908909"/>
                        <a:gd name="connsiteY12" fmla="*/ 1938672 h 4021308"/>
                        <a:gd name="connsiteX13" fmla="*/ 516853 w 2908909"/>
                        <a:gd name="connsiteY13" fmla="*/ 1590887 h 4021308"/>
                        <a:gd name="connsiteX14" fmla="*/ 375858 w 2908909"/>
                        <a:gd name="connsiteY14" fmla="*/ 994013 h 4021308"/>
                        <a:gd name="connsiteX15" fmla="*/ 412602 w 2908909"/>
                        <a:gd name="connsiteY15" fmla="*/ 437726 h 4021308"/>
                        <a:gd name="connsiteX16" fmla="*/ 1130078 w 2908909"/>
                        <a:gd name="connsiteY16" fmla="*/ 53 h 4021308"/>
                        <a:gd name="connsiteX17" fmla="*/ 1522613 w 2908909"/>
                        <a:gd name="connsiteY17" fmla="*/ 2065566 h 4021308"/>
                        <a:gd name="connsiteX18" fmla="*/ 1233575 w 2908909"/>
                        <a:gd name="connsiteY18" fmla="*/ 2307604 h 4021308"/>
                        <a:gd name="connsiteX19" fmla="*/ 1325223 w 2908909"/>
                        <a:gd name="connsiteY19" fmla="*/ 2432150 h 4021308"/>
                        <a:gd name="connsiteX20" fmla="*/ 1233576 w 2908909"/>
                        <a:gd name="connsiteY20" fmla="*/ 2643640 h 4021308"/>
                        <a:gd name="connsiteX21" fmla="*/ 1301722 w 2908909"/>
                        <a:gd name="connsiteY21" fmla="*/ 2911528 h 4021308"/>
                        <a:gd name="connsiteX22" fmla="*/ 1480316 w 2908909"/>
                        <a:gd name="connsiteY22" fmla="*/ 2580193 h 4021308"/>
                        <a:gd name="connsiteX23" fmla="*/ 1618959 w 2908909"/>
                        <a:gd name="connsiteY23" fmla="*/ 2737636 h 4021308"/>
                        <a:gd name="connsiteX24" fmla="*/ 1644809 w 2908909"/>
                        <a:gd name="connsiteY24" fmla="*/ 2279406 h 4021308"/>
                        <a:gd name="connsiteX25" fmla="*/ 1522613 w 2908909"/>
                        <a:gd name="connsiteY25" fmla="*/ 2065566 h 4021308"/>
                        <a:gd name="connsiteX26" fmla="*/ 744795 w 2908909"/>
                        <a:gd name="connsiteY26" fmla="*/ 2067915 h 4021308"/>
                        <a:gd name="connsiteX27" fmla="*/ 624949 w 2908909"/>
                        <a:gd name="connsiteY27" fmla="*/ 2279406 h 4021308"/>
                        <a:gd name="connsiteX28" fmla="*/ 622600 w 2908909"/>
                        <a:gd name="connsiteY28" fmla="*/ 2739986 h 4021308"/>
                        <a:gd name="connsiteX29" fmla="*/ 817641 w 2908909"/>
                        <a:gd name="connsiteY29" fmla="*/ 2570792 h 4021308"/>
                        <a:gd name="connsiteX30" fmla="*/ 989185 w 2908909"/>
                        <a:gd name="connsiteY30" fmla="*/ 2906828 h 4021308"/>
                        <a:gd name="connsiteX31" fmla="*/ 1033832 w 2908909"/>
                        <a:gd name="connsiteY31" fmla="*/ 2631889 h 4021308"/>
                        <a:gd name="connsiteX32" fmla="*/ 963335 w 2908909"/>
                        <a:gd name="connsiteY32" fmla="*/ 2439198 h 4021308"/>
                        <a:gd name="connsiteX33" fmla="*/ 1045582 w 2908909"/>
                        <a:gd name="connsiteY33" fmla="*/ 2321703 h 4021308"/>
                        <a:gd name="connsiteX34" fmla="*/ 744795 w 2908909"/>
                        <a:gd name="connsiteY34" fmla="*/ 2067915 h 4021308"/>
                        <a:gd name="connsiteX0" fmla="*/ 1130076 w 2908907"/>
                        <a:gd name="connsiteY0" fmla="*/ 53 h 4021308"/>
                        <a:gd name="connsiteX1" fmla="*/ 1887483 w 2908907"/>
                        <a:gd name="connsiteY1" fmla="*/ 536424 h 4021308"/>
                        <a:gd name="connsiteX2" fmla="*/ 1870393 w 2908907"/>
                        <a:gd name="connsiteY2" fmla="*/ 1008112 h 4021308"/>
                        <a:gd name="connsiteX3" fmla="*/ 1804596 w 2908907"/>
                        <a:gd name="connsiteY3" fmla="*/ 1562688 h 4021308"/>
                        <a:gd name="connsiteX4" fmla="*/ 1640104 w 2908907"/>
                        <a:gd name="connsiteY4" fmla="*/ 1875225 h 4021308"/>
                        <a:gd name="connsiteX5" fmla="*/ 1818695 w 2908907"/>
                        <a:gd name="connsiteY5" fmla="*/ 2248858 h 4021308"/>
                        <a:gd name="connsiteX6" fmla="*/ 2615313 w 2908907"/>
                        <a:gd name="connsiteY6" fmla="*/ 2671840 h 4021308"/>
                        <a:gd name="connsiteX7" fmla="*/ 2908907 w 2908907"/>
                        <a:gd name="connsiteY7" fmla="*/ 3621769 h 4021308"/>
                        <a:gd name="connsiteX8" fmla="*/ 1494314 w 2908907"/>
                        <a:gd name="connsiteY8" fmla="*/ 4010364 h 4021308"/>
                        <a:gd name="connsiteX9" fmla="*/ 1187388 w 2908907"/>
                        <a:gd name="connsiteY9" fmla="*/ 3199018 h 4021308"/>
                        <a:gd name="connsiteX10" fmla="*/ -1 w 2908907"/>
                        <a:gd name="connsiteY10" fmla="*/ 2439324 h 4021308"/>
                        <a:gd name="connsiteX11" fmla="*/ 476903 w 2908907"/>
                        <a:gd name="connsiteY11" fmla="*/ 2230840 h 4021308"/>
                        <a:gd name="connsiteX12" fmla="*/ 688394 w 2908907"/>
                        <a:gd name="connsiteY12" fmla="*/ 1938672 h 4021308"/>
                        <a:gd name="connsiteX13" fmla="*/ 516851 w 2908907"/>
                        <a:gd name="connsiteY13" fmla="*/ 1590887 h 4021308"/>
                        <a:gd name="connsiteX14" fmla="*/ 375856 w 2908907"/>
                        <a:gd name="connsiteY14" fmla="*/ 994013 h 4021308"/>
                        <a:gd name="connsiteX15" fmla="*/ 412600 w 2908907"/>
                        <a:gd name="connsiteY15" fmla="*/ 437726 h 4021308"/>
                        <a:gd name="connsiteX16" fmla="*/ 1130076 w 2908907"/>
                        <a:gd name="connsiteY16" fmla="*/ 53 h 4021308"/>
                        <a:gd name="connsiteX17" fmla="*/ 1522611 w 2908907"/>
                        <a:gd name="connsiteY17" fmla="*/ 2065566 h 4021308"/>
                        <a:gd name="connsiteX18" fmla="*/ 1233573 w 2908907"/>
                        <a:gd name="connsiteY18" fmla="*/ 2307604 h 4021308"/>
                        <a:gd name="connsiteX19" fmla="*/ 1325221 w 2908907"/>
                        <a:gd name="connsiteY19" fmla="*/ 2432150 h 4021308"/>
                        <a:gd name="connsiteX20" fmla="*/ 1233574 w 2908907"/>
                        <a:gd name="connsiteY20" fmla="*/ 2643640 h 4021308"/>
                        <a:gd name="connsiteX21" fmla="*/ 1301720 w 2908907"/>
                        <a:gd name="connsiteY21" fmla="*/ 2911528 h 4021308"/>
                        <a:gd name="connsiteX22" fmla="*/ 1480314 w 2908907"/>
                        <a:gd name="connsiteY22" fmla="*/ 2580193 h 4021308"/>
                        <a:gd name="connsiteX23" fmla="*/ 1618957 w 2908907"/>
                        <a:gd name="connsiteY23" fmla="*/ 2737636 h 4021308"/>
                        <a:gd name="connsiteX24" fmla="*/ 1644807 w 2908907"/>
                        <a:gd name="connsiteY24" fmla="*/ 2279406 h 4021308"/>
                        <a:gd name="connsiteX25" fmla="*/ 1522611 w 2908907"/>
                        <a:gd name="connsiteY25" fmla="*/ 2065566 h 4021308"/>
                        <a:gd name="connsiteX26" fmla="*/ 744793 w 2908907"/>
                        <a:gd name="connsiteY26" fmla="*/ 2067915 h 4021308"/>
                        <a:gd name="connsiteX27" fmla="*/ 624947 w 2908907"/>
                        <a:gd name="connsiteY27" fmla="*/ 2279406 h 4021308"/>
                        <a:gd name="connsiteX28" fmla="*/ 622598 w 2908907"/>
                        <a:gd name="connsiteY28" fmla="*/ 2739986 h 4021308"/>
                        <a:gd name="connsiteX29" fmla="*/ 817639 w 2908907"/>
                        <a:gd name="connsiteY29" fmla="*/ 2570792 h 4021308"/>
                        <a:gd name="connsiteX30" fmla="*/ 989183 w 2908907"/>
                        <a:gd name="connsiteY30" fmla="*/ 2906828 h 4021308"/>
                        <a:gd name="connsiteX31" fmla="*/ 1033830 w 2908907"/>
                        <a:gd name="connsiteY31" fmla="*/ 2631889 h 4021308"/>
                        <a:gd name="connsiteX32" fmla="*/ 963333 w 2908907"/>
                        <a:gd name="connsiteY32" fmla="*/ 2439198 h 4021308"/>
                        <a:gd name="connsiteX33" fmla="*/ 1045580 w 2908907"/>
                        <a:gd name="connsiteY33" fmla="*/ 2321703 h 4021308"/>
                        <a:gd name="connsiteX34" fmla="*/ 744793 w 2908907"/>
                        <a:gd name="connsiteY34" fmla="*/ 2067915 h 4021308"/>
                        <a:gd name="connsiteX0" fmla="*/ 1130078 w 2908909"/>
                        <a:gd name="connsiteY0" fmla="*/ 53 h 4021308"/>
                        <a:gd name="connsiteX1" fmla="*/ 1887485 w 2908909"/>
                        <a:gd name="connsiteY1" fmla="*/ 536424 h 4021308"/>
                        <a:gd name="connsiteX2" fmla="*/ 1870395 w 2908909"/>
                        <a:gd name="connsiteY2" fmla="*/ 1008112 h 4021308"/>
                        <a:gd name="connsiteX3" fmla="*/ 1804598 w 2908909"/>
                        <a:gd name="connsiteY3" fmla="*/ 1562688 h 4021308"/>
                        <a:gd name="connsiteX4" fmla="*/ 1640106 w 2908909"/>
                        <a:gd name="connsiteY4" fmla="*/ 1875225 h 4021308"/>
                        <a:gd name="connsiteX5" fmla="*/ 1818697 w 2908909"/>
                        <a:gd name="connsiteY5" fmla="*/ 2248858 h 4021308"/>
                        <a:gd name="connsiteX6" fmla="*/ 2615315 w 2908909"/>
                        <a:gd name="connsiteY6" fmla="*/ 2671840 h 4021308"/>
                        <a:gd name="connsiteX7" fmla="*/ 2908909 w 2908909"/>
                        <a:gd name="connsiteY7" fmla="*/ 3621769 h 4021308"/>
                        <a:gd name="connsiteX8" fmla="*/ 1494316 w 2908909"/>
                        <a:gd name="connsiteY8" fmla="*/ 4010364 h 4021308"/>
                        <a:gd name="connsiteX9" fmla="*/ 1187390 w 2908909"/>
                        <a:gd name="connsiteY9" fmla="*/ 3199018 h 4021308"/>
                        <a:gd name="connsiteX10" fmla="*/ 1 w 2908909"/>
                        <a:gd name="connsiteY10" fmla="*/ 2439324 h 4021308"/>
                        <a:gd name="connsiteX11" fmla="*/ 476905 w 2908909"/>
                        <a:gd name="connsiteY11" fmla="*/ 2230840 h 4021308"/>
                        <a:gd name="connsiteX12" fmla="*/ 688396 w 2908909"/>
                        <a:gd name="connsiteY12" fmla="*/ 1938672 h 4021308"/>
                        <a:gd name="connsiteX13" fmla="*/ 516853 w 2908909"/>
                        <a:gd name="connsiteY13" fmla="*/ 1590887 h 4021308"/>
                        <a:gd name="connsiteX14" fmla="*/ 375858 w 2908909"/>
                        <a:gd name="connsiteY14" fmla="*/ 994013 h 4021308"/>
                        <a:gd name="connsiteX15" fmla="*/ 412602 w 2908909"/>
                        <a:gd name="connsiteY15" fmla="*/ 437726 h 4021308"/>
                        <a:gd name="connsiteX16" fmla="*/ 1130078 w 2908909"/>
                        <a:gd name="connsiteY16" fmla="*/ 53 h 4021308"/>
                        <a:gd name="connsiteX17" fmla="*/ 1522613 w 2908909"/>
                        <a:gd name="connsiteY17" fmla="*/ 2065566 h 4021308"/>
                        <a:gd name="connsiteX18" fmla="*/ 1233575 w 2908909"/>
                        <a:gd name="connsiteY18" fmla="*/ 2307604 h 4021308"/>
                        <a:gd name="connsiteX19" fmla="*/ 1325223 w 2908909"/>
                        <a:gd name="connsiteY19" fmla="*/ 2432150 h 4021308"/>
                        <a:gd name="connsiteX20" fmla="*/ 1233576 w 2908909"/>
                        <a:gd name="connsiteY20" fmla="*/ 2643640 h 4021308"/>
                        <a:gd name="connsiteX21" fmla="*/ 1301722 w 2908909"/>
                        <a:gd name="connsiteY21" fmla="*/ 2911528 h 4021308"/>
                        <a:gd name="connsiteX22" fmla="*/ 1480316 w 2908909"/>
                        <a:gd name="connsiteY22" fmla="*/ 2580193 h 4021308"/>
                        <a:gd name="connsiteX23" fmla="*/ 1618959 w 2908909"/>
                        <a:gd name="connsiteY23" fmla="*/ 2737636 h 4021308"/>
                        <a:gd name="connsiteX24" fmla="*/ 1644809 w 2908909"/>
                        <a:gd name="connsiteY24" fmla="*/ 2279406 h 4021308"/>
                        <a:gd name="connsiteX25" fmla="*/ 1522613 w 2908909"/>
                        <a:gd name="connsiteY25" fmla="*/ 2065566 h 4021308"/>
                        <a:gd name="connsiteX26" fmla="*/ 744795 w 2908909"/>
                        <a:gd name="connsiteY26" fmla="*/ 2067915 h 4021308"/>
                        <a:gd name="connsiteX27" fmla="*/ 624949 w 2908909"/>
                        <a:gd name="connsiteY27" fmla="*/ 2279406 h 4021308"/>
                        <a:gd name="connsiteX28" fmla="*/ 622600 w 2908909"/>
                        <a:gd name="connsiteY28" fmla="*/ 2739986 h 4021308"/>
                        <a:gd name="connsiteX29" fmla="*/ 817641 w 2908909"/>
                        <a:gd name="connsiteY29" fmla="*/ 2570792 h 4021308"/>
                        <a:gd name="connsiteX30" fmla="*/ 989185 w 2908909"/>
                        <a:gd name="connsiteY30" fmla="*/ 2906828 h 4021308"/>
                        <a:gd name="connsiteX31" fmla="*/ 1033832 w 2908909"/>
                        <a:gd name="connsiteY31" fmla="*/ 2631889 h 4021308"/>
                        <a:gd name="connsiteX32" fmla="*/ 963335 w 2908909"/>
                        <a:gd name="connsiteY32" fmla="*/ 2439198 h 4021308"/>
                        <a:gd name="connsiteX33" fmla="*/ 1045582 w 2908909"/>
                        <a:gd name="connsiteY33" fmla="*/ 2321703 h 4021308"/>
                        <a:gd name="connsiteX34" fmla="*/ 744795 w 2908909"/>
                        <a:gd name="connsiteY34" fmla="*/ 2067915 h 4021308"/>
                        <a:gd name="connsiteX0" fmla="*/ 1130076 w 2808540"/>
                        <a:gd name="connsiteY0" fmla="*/ 53 h 4021308"/>
                        <a:gd name="connsiteX1" fmla="*/ 1887483 w 2808540"/>
                        <a:gd name="connsiteY1" fmla="*/ 536424 h 4021308"/>
                        <a:gd name="connsiteX2" fmla="*/ 1870393 w 2808540"/>
                        <a:gd name="connsiteY2" fmla="*/ 1008112 h 4021308"/>
                        <a:gd name="connsiteX3" fmla="*/ 1804596 w 2808540"/>
                        <a:gd name="connsiteY3" fmla="*/ 1562688 h 4021308"/>
                        <a:gd name="connsiteX4" fmla="*/ 1640104 w 2808540"/>
                        <a:gd name="connsiteY4" fmla="*/ 1875225 h 4021308"/>
                        <a:gd name="connsiteX5" fmla="*/ 1818695 w 2808540"/>
                        <a:gd name="connsiteY5" fmla="*/ 2248858 h 4021308"/>
                        <a:gd name="connsiteX6" fmla="*/ 2615313 w 2808540"/>
                        <a:gd name="connsiteY6" fmla="*/ 2671840 h 4021308"/>
                        <a:gd name="connsiteX7" fmla="*/ 2808539 w 2808540"/>
                        <a:gd name="connsiteY7" fmla="*/ 3621769 h 4021308"/>
                        <a:gd name="connsiteX8" fmla="*/ 1494314 w 2808540"/>
                        <a:gd name="connsiteY8" fmla="*/ 4010364 h 4021308"/>
                        <a:gd name="connsiteX9" fmla="*/ 1187388 w 2808540"/>
                        <a:gd name="connsiteY9" fmla="*/ 3199018 h 4021308"/>
                        <a:gd name="connsiteX10" fmla="*/ -1 w 2808540"/>
                        <a:gd name="connsiteY10" fmla="*/ 2439324 h 4021308"/>
                        <a:gd name="connsiteX11" fmla="*/ 476903 w 2808540"/>
                        <a:gd name="connsiteY11" fmla="*/ 2230840 h 4021308"/>
                        <a:gd name="connsiteX12" fmla="*/ 688394 w 2808540"/>
                        <a:gd name="connsiteY12" fmla="*/ 1938672 h 4021308"/>
                        <a:gd name="connsiteX13" fmla="*/ 516851 w 2808540"/>
                        <a:gd name="connsiteY13" fmla="*/ 1590887 h 4021308"/>
                        <a:gd name="connsiteX14" fmla="*/ 375856 w 2808540"/>
                        <a:gd name="connsiteY14" fmla="*/ 994013 h 4021308"/>
                        <a:gd name="connsiteX15" fmla="*/ 412600 w 2808540"/>
                        <a:gd name="connsiteY15" fmla="*/ 437726 h 4021308"/>
                        <a:gd name="connsiteX16" fmla="*/ 1130076 w 2808540"/>
                        <a:gd name="connsiteY16" fmla="*/ 53 h 4021308"/>
                        <a:gd name="connsiteX17" fmla="*/ 1522611 w 2808540"/>
                        <a:gd name="connsiteY17" fmla="*/ 2065566 h 4021308"/>
                        <a:gd name="connsiteX18" fmla="*/ 1233573 w 2808540"/>
                        <a:gd name="connsiteY18" fmla="*/ 2307604 h 4021308"/>
                        <a:gd name="connsiteX19" fmla="*/ 1325221 w 2808540"/>
                        <a:gd name="connsiteY19" fmla="*/ 2432150 h 4021308"/>
                        <a:gd name="connsiteX20" fmla="*/ 1233574 w 2808540"/>
                        <a:gd name="connsiteY20" fmla="*/ 2643640 h 4021308"/>
                        <a:gd name="connsiteX21" fmla="*/ 1301720 w 2808540"/>
                        <a:gd name="connsiteY21" fmla="*/ 2911528 h 4021308"/>
                        <a:gd name="connsiteX22" fmla="*/ 1480314 w 2808540"/>
                        <a:gd name="connsiteY22" fmla="*/ 2580193 h 4021308"/>
                        <a:gd name="connsiteX23" fmla="*/ 1618957 w 2808540"/>
                        <a:gd name="connsiteY23" fmla="*/ 2737636 h 4021308"/>
                        <a:gd name="connsiteX24" fmla="*/ 1644807 w 2808540"/>
                        <a:gd name="connsiteY24" fmla="*/ 2279406 h 4021308"/>
                        <a:gd name="connsiteX25" fmla="*/ 1522611 w 2808540"/>
                        <a:gd name="connsiteY25" fmla="*/ 2065566 h 4021308"/>
                        <a:gd name="connsiteX26" fmla="*/ 744793 w 2808540"/>
                        <a:gd name="connsiteY26" fmla="*/ 2067915 h 4021308"/>
                        <a:gd name="connsiteX27" fmla="*/ 624947 w 2808540"/>
                        <a:gd name="connsiteY27" fmla="*/ 2279406 h 4021308"/>
                        <a:gd name="connsiteX28" fmla="*/ 622598 w 2808540"/>
                        <a:gd name="connsiteY28" fmla="*/ 2739986 h 4021308"/>
                        <a:gd name="connsiteX29" fmla="*/ 817639 w 2808540"/>
                        <a:gd name="connsiteY29" fmla="*/ 2570792 h 4021308"/>
                        <a:gd name="connsiteX30" fmla="*/ 989183 w 2808540"/>
                        <a:gd name="connsiteY30" fmla="*/ 2906828 h 4021308"/>
                        <a:gd name="connsiteX31" fmla="*/ 1033830 w 2808540"/>
                        <a:gd name="connsiteY31" fmla="*/ 2631889 h 4021308"/>
                        <a:gd name="connsiteX32" fmla="*/ 963333 w 2808540"/>
                        <a:gd name="connsiteY32" fmla="*/ 2439198 h 4021308"/>
                        <a:gd name="connsiteX33" fmla="*/ 1045580 w 2808540"/>
                        <a:gd name="connsiteY33" fmla="*/ 2321703 h 4021308"/>
                        <a:gd name="connsiteX34" fmla="*/ 744793 w 2808540"/>
                        <a:gd name="connsiteY34" fmla="*/ 2067915 h 4021308"/>
                        <a:gd name="connsiteX0" fmla="*/ 1130078 w 2808540"/>
                        <a:gd name="connsiteY0" fmla="*/ 53 h 4025919"/>
                        <a:gd name="connsiteX1" fmla="*/ 1887485 w 2808540"/>
                        <a:gd name="connsiteY1" fmla="*/ 536424 h 4025919"/>
                        <a:gd name="connsiteX2" fmla="*/ 1870395 w 2808540"/>
                        <a:gd name="connsiteY2" fmla="*/ 1008112 h 4025919"/>
                        <a:gd name="connsiteX3" fmla="*/ 1804598 w 2808540"/>
                        <a:gd name="connsiteY3" fmla="*/ 1562688 h 4025919"/>
                        <a:gd name="connsiteX4" fmla="*/ 1640106 w 2808540"/>
                        <a:gd name="connsiteY4" fmla="*/ 1875225 h 4025919"/>
                        <a:gd name="connsiteX5" fmla="*/ 1818697 w 2808540"/>
                        <a:gd name="connsiteY5" fmla="*/ 2248858 h 4025919"/>
                        <a:gd name="connsiteX6" fmla="*/ 2615315 w 2808540"/>
                        <a:gd name="connsiteY6" fmla="*/ 2671840 h 4025919"/>
                        <a:gd name="connsiteX7" fmla="*/ 2808541 w 2808540"/>
                        <a:gd name="connsiteY7" fmla="*/ 3621769 h 4025919"/>
                        <a:gd name="connsiteX8" fmla="*/ 1494316 w 2808540"/>
                        <a:gd name="connsiteY8" fmla="*/ 4010364 h 4025919"/>
                        <a:gd name="connsiteX9" fmla="*/ 1187390 w 2808540"/>
                        <a:gd name="connsiteY9" fmla="*/ 3199018 h 4025919"/>
                        <a:gd name="connsiteX10" fmla="*/ 1 w 2808540"/>
                        <a:gd name="connsiteY10" fmla="*/ 2439324 h 4025919"/>
                        <a:gd name="connsiteX11" fmla="*/ 476905 w 2808540"/>
                        <a:gd name="connsiteY11" fmla="*/ 2230840 h 4025919"/>
                        <a:gd name="connsiteX12" fmla="*/ 688396 w 2808540"/>
                        <a:gd name="connsiteY12" fmla="*/ 1938672 h 4025919"/>
                        <a:gd name="connsiteX13" fmla="*/ 516853 w 2808540"/>
                        <a:gd name="connsiteY13" fmla="*/ 1590887 h 4025919"/>
                        <a:gd name="connsiteX14" fmla="*/ 375858 w 2808540"/>
                        <a:gd name="connsiteY14" fmla="*/ 994013 h 4025919"/>
                        <a:gd name="connsiteX15" fmla="*/ 412602 w 2808540"/>
                        <a:gd name="connsiteY15" fmla="*/ 437726 h 4025919"/>
                        <a:gd name="connsiteX16" fmla="*/ 1130078 w 2808540"/>
                        <a:gd name="connsiteY16" fmla="*/ 53 h 4025919"/>
                        <a:gd name="connsiteX17" fmla="*/ 1522613 w 2808540"/>
                        <a:gd name="connsiteY17" fmla="*/ 2065566 h 4025919"/>
                        <a:gd name="connsiteX18" fmla="*/ 1233575 w 2808540"/>
                        <a:gd name="connsiteY18" fmla="*/ 2307604 h 4025919"/>
                        <a:gd name="connsiteX19" fmla="*/ 1325223 w 2808540"/>
                        <a:gd name="connsiteY19" fmla="*/ 2432150 h 4025919"/>
                        <a:gd name="connsiteX20" fmla="*/ 1233576 w 2808540"/>
                        <a:gd name="connsiteY20" fmla="*/ 2643640 h 4025919"/>
                        <a:gd name="connsiteX21" fmla="*/ 1301722 w 2808540"/>
                        <a:gd name="connsiteY21" fmla="*/ 2911528 h 4025919"/>
                        <a:gd name="connsiteX22" fmla="*/ 1480316 w 2808540"/>
                        <a:gd name="connsiteY22" fmla="*/ 2580193 h 4025919"/>
                        <a:gd name="connsiteX23" fmla="*/ 1618959 w 2808540"/>
                        <a:gd name="connsiteY23" fmla="*/ 2737636 h 4025919"/>
                        <a:gd name="connsiteX24" fmla="*/ 1644809 w 2808540"/>
                        <a:gd name="connsiteY24" fmla="*/ 2279406 h 4025919"/>
                        <a:gd name="connsiteX25" fmla="*/ 1522613 w 2808540"/>
                        <a:gd name="connsiteY25" fmla="*/ 2065566 h 4025919"/>
                        <a:gd name="connsiteX26" fmla="*/ 744795 w 2808540"/>
                        <a:gd name="connsiteY26" fmla="*/ 2067915 h 4025919"/>
                        <a:gd name="connsiteX27" fmla="*/ 624949 w 2808540"/>
                        <a:gd name="connsiteY27" fmla="*/ 2279406 h 4025919"/>
                        <a:gd name="connsiteX28" fmla="*/ 622600 w 2808540"/>
                        <a:gd name="connsiteY28" fmla="*/ 2739986 h 4025919"/>
                        <a:gd name="connsiteX29" fmla="*/ 817641 w 2808540"/>
                        <a:gd name="connsiteY29" fmla="*/ 2570792 h 4025919"/>
                        <a:gd name="connsiteX30" fmla="*/ 989185 w 2808540"/>
                        <a:gd name="connsiteY30" fmla="*/ 2906828 h 4025919"/>
                        <a:gd name="connsiteX31" fmla="*/ 1033832 w 2808540"/>
                        <a:gd name="connsiteY31" fmla="*/ 2631889 h 4025919"/>
                        <a:gd name="connsiteX32" fmla="*/ 963335 w 2808540"/>
                        <a:gd name="connsiteY32" fmla="*/ 2439198 h 4025919"/>
                        <a:gd name="connsiteX33" fmla="*/ 1045582 w 2808540"/>
                        <a:gd name="connsiteY33" fmla="*/ 2321703 h 4025919"/>
                        <a:gd name="connsiteX34" fmla="*/ 744795 w 2808540"/>
                        <a:gd name="connsiteY34" fmla="*/ 2067915 h 4025919"/>
                        <a:gd name="connsiteX0" fmla="*/ 1130076 w 2808540"/>
                        <a:gd name="connsiteY0" fmla="*/ 53 h 4025919"/>
                        <a:gd name="connsiteX1" fmla="*/ 1887483 w 2808540"/>
                        <a:gd name="connsiteY1" fmla="*/ 536424 h 4025919"/>
                        <a:gd name="connsiteX2" fmla="*/ 1870393 w 2808540"/>
                        <a:gd name="connsiteY2" fmla="*/ 1008112 h 4025919"/>
                        <a:gd name="connsiteX3" fmla="*/ 1804596 w 2808540"/>
                        <a:gd name="connsiteY3" fmla="*/ 1562688 h 4025919"/>
                        <a:gd name="connsiteX4" fmla="*/ 1640104 w 2808540"/>
                        <a:gd name="connsiteY4" fmla="*/ 1875225 h 4025919"/>
                        <a:gd name="connsiteX5" fmla="*/ 1818695 w 2808540"/>
                        <a:gd name="connsiteY5" fmla="*/ 2248858 h 4025919"/>
                        <a:gd name="connsiteX6" fmla="*/ 2615314 w 2808540"/>
                        <a:gd name="connsiteY6" fmla="*/ 2762172 h 4025919"/>
                        <a:gd name="connsiteX7" fmla="*/ 2808539 w 2808540"/>
                        <a:gd name="connsiteY7" fmla="*/ 3621769 h 4025919"/>
                        <a:gd name="connsiteX8" fmla="*/ 1494314 w 2808540"/>
                        <a:gd name="connsiteY8" fmla="*/ 4010364 h 4025919"/>
                        <a:gd name="connsiteX9" fmla="*/ 1187388 w 2808540"/>
                        <a:gd name="connsiteY9" fmla="*/ 3199018 h 4025919"/>
                        <a:gd name="connsiteX10" fmla="*/ -1 w 2808540"/>
                        <a:gd name="connsiteY10" fmla="*/ 2439324 h 4025919"/>
                        <a:gd name="connsiteX11" fmla="*/ 476903 w 2808540"/>
                        <a:gd name="connsiteY11" fmla="*/ 2230840 h 4025919"/>
                        <a:gd name="connsiteX12" fmla="*/ 688394 w 2808540"/>
                        <a:gd name="connsiteY12" fmla="*/ 1938672 h 4025919"/>
                        <a:gd name="connsiteX13" fmla="*/ 516851 w 2808540"/>
                        <a:gd name="connsiteY13" fmla="*/ 1590887 h 4025919"/>
                        <a:gd name="connsiteX14" fmla="*/ 375856 w 2808540"/>
                        <a:gd name="connsiteY14" fmla="*/ 994013 h 4025919"/>
                        <a:gd name="connsiteX15" fmla="*/ 412600 w 2808540"/>
                        <a:gd name="connsiteY15" fmla="*/ 437726 h 4025919"/>
                        <a:gd name="connsiteX16" fmla="*/ 1130076 w 2808540"/>
                        <a:gd name="connsiteY16" fmla="*/ 53 h 4025919"/>
                        <a:gd name="connsiteX17" fmla="*/ 1522611 w 2808540"/>
                        <a:gd name="connsiteY17" fmla="*/ 2065566 h 4025919"/>
                        <a:gd name="connsiteX18" fmla="*/ 1233573 w 2808540"/>
                        <a:gd name="connsiteY18" fmla="*/ 2307604 h 4025919"/>
                        <a:gd name="connsiteX19" fmla="*/ 1325221 w 2808540"/>
                        <a:gd name="connsiteY19" fmla="*/ 2432150 h 4025919"/>
                        <a:gd name="connsiteX20" fmla="*/ 1233574 w 2808540"/>
                        <a:gd name="connsiteY20" fmla="*/ 2643640 h 4025919"/>
                        <a:gd name="connsiteX21" fmla="*/ 1301720 w 2808540"/>
                        <a:gd name="connsiteY21" fmla="*/ 2911528 h 4025919"/>
                        <a:gd name="connsiteX22" fmla="*/ 1480314 w 2808540"/>
                        <a:gd name="connsiteY22" fmla="*/ 2580193 h 4025919"/>
                        <a:gd name="connsiteX23" fmla="*/ 1618957 w 2808540"/>
                        <a:gd name="connsiteY23" fmla="*/ 2737636 h 4025919"/>
                        <a:gd name="connsiteX24" fmla="*/ 1644807 w 2808540"/>
                        <a:gd name="connsiteY24" fmla="*/ 2279406 h 4025919"/>
                        <a:gd name="connsiteX25" fmla="*/ 1522611 w 2808540"/>
                        <a:gd name="connsiteY25" fmla="*/ 2065566 h 4025919"/>
                        <a:gd name="connsiteX26" fmla="*/ 744793 w 2808540"/>
                        <a:gd name="connsiteY26" fmla="*/ 2067915 h 4025919"/>
                        <a:gd name="connsiteX27" fmla="*/ 624947 w 2808540"/>
                        <a:gd name="connsiteY27" fmla="*/ 2279406 h 4025919"/>
                        <a:gd name="connsiteX28" fmla="*/ 622598 w 2808540"/>
                        <a:gd name="connsiteY28" fmla="*/ 2739986 h 4025919"/>
                        <a:gd name="connsiteX29" fmla="*/ 817639 w 2808540"/>
                        <a:gd name="connsiteY29" fmla="*/ 2570792 h 4025919"/>
                        <a:gd name="connsiteX30" fmla="*/ 989183 w 2808540"/>
                        <a:gd name="connsiteY30" fmla="*/ 2906828 h 4025919"/>
                        <a:gd name="connsiteX31" fmla="*/ 1033830 w 2808540"/>
                        <a:gd name="connsiteY31" fmla="*/ 2631889 h 4025919"/>
                        <a:gd name="connsiteX32" fmla="*/ 963333 w 2808540"/>
                        <a:gd name="connsiteY32" fmla="*/ 2439198 h 4025919"/>
                        <a:gd name="connsiteX33" fmla="*/ 1045580 w 2808540"/>
                        <a:gd name="connsiteY33" fmla="*/ 2321703 h 4025919"/>
                        <a:gd name="connsiteX34" fmla="*/ 744793 w 2808540"/>
                        <a:gd name="connsiteY34" fmla="*/ 2067915 h 4025919"/>
                        <a:gd name="connsiteX0" fmla="*/ 1130078 w 2808540"/>
                        <a:gd name="connsiteY0" fmla="*/ 53 h 4025919"/>
                        <a:gd name="connsiteX1" fmla="*/ 1887485 w 2808540"/>
                        <a:gd name="connsiteY1" fmla="*/ 536424 h 4025919"/>
                        <a:gd name="connsiteX2" fmla="*/ 1870395 w 2808540"/>
                        <a:gd name="connsiteY2" fmla="*/ 1008112 h 4025919"/>
                        <a:gd name="connsiteX3" fmla="*/ 1804598 w 2808540"/>
                        <a:gd name="connsiteY3" fmla="*/ 1562688 h 4025919"/>
                        <a:gd name="connsiteX4" fmla="*/ 1589922 w 2808540"/>
                        <a:gd name="connsiteY4" fmla="*/ 1895298 h 4025919"/>
                        <a:gd name="connsiteX5" fmla="*/ 1818697 w 2808540"/>
                        <a:gd name="connsiteY5" fmla="*/ 2248858 h 4025919"/>
                        <a:gd name="connsiteX6" fmla="*/ 2615316 w 2808540"/>
                        <a:gd name="connsiteY6" fmla="*/ 2762172 h 4025919"/>
                        <a:gd name="connsiteX7" fmla="*/ 2808541 w 2808540"/>
                        <a:gd name="connsiteY7" fmla="*/ 3621769 h 4025919"/>
                        <a:gd name="connsiteX8" fmla="*/ 1494316 w 2808540"/>
                        <a:gd name="connsiteY8" fmla="*/ 4010364 h 4025919"/>
                        <a:gd name="connsiteX9" fmla="*/ 1187390 w 2808540"/>
                        <a:gd name="connsiteY9" fmla="*/ 3199018 h 4025919"/>
                        <a:gd name="connsiteX10" fmla="*/ 1 w 2808540"/>
                        <a:gd name="connsiteY10" fmla="*/ 2439324 h 4025919"/>
                        <a:gd name="connsiteX11" fmla="*/ 476905 w 2808540"/>
                        <a:gd name="connsiteY11" fmla="*/ 2230840 h 4025919"/>
                        <a:gd name="connsiteX12" fmla="*/ 688396 w 2808540"/>
                        <a:gd name="connsiteY12" fmla="*/ 1938672 h 4025919"/>
                        <a:gd name="connsiteX13" fmla="*/ 516853 w 2808540"/>
                        <a:gd name="connsiteY13" fmla="*/ 1590887 h 4025919"/>
                        <a:gd name="connsiteX14" fmla="*/ 375858 w 2808540"/>
                        <a:gd name="connsiteY14" fmla="*/ 994013 h 4025919"/>
                        <a:gd name="connsiteX15" fmla="*/ 412602 w 2808540"/>
                        <a:gd name="connsiteY15" fmla="*/ 437726 h 4025919"/>
                        <a:gd name="connsiteX16" fmla="*/ 1130078 w 2808540"/>
                        <a:gd name="connsiteY16" fmla="*/ 53 h 4025919"/>
                        <a:gd name="connsiteX17" fmla="*/ 1522613 w 2808540"/>
                        <a:gd name="connsiteY17" fmla="*/ 2065566 h 4025919"/>
                        <a:gd name="connsiteX18" fmla="*/ 1233575 w 2808540"/>
                        <a:gd name="connsiteY18" fmla="*/ 2307604 h 4025919"/>
                        <a:gd name="connsiteX19" fmla="*/ 1325223 w 2808540"/>
                        <a:gd name="connsiteY19" fmla="*/ 2432150 h 4025919"/>
                        <a:gd name="connsiteX20" fmla="*/ 1233576 w 2808540"/>
                        <a:gd name="connsiteY20" fmla="*/ 2643640 h 4025919"/>
                        <a:gd name="connsiteX21" fmla="*/ 1301722 w 2808540"/>
                        <a:gd name="connsiteY21" fmla="*/ 2911528 h 4025919"/>
                        <a:gd name="connsiteX22" fmla="*/ 1480316 w 2808540"/>
                        <a:gd name="connsiteY22" fmla="*/ 2580193 h 4025919"/>
                        <a:gd name="connsiteX23" fmla="*/ 1618959 w 2808540"/>
                        <a:gd name="connsiteY23" fmla="*/ 2737636 h 4025919"/>
                        <a:gd name="connsiteX24" fmla="*/ 1644809 w 2808540"/>
                        <a:gd name="connsiteY24" fmla="*/ 2279406 h 4025919"/>
                        <a:gd name="connsiteX25" fmla="*/ 1522613 w 2808540"/>
                        <a:gd name="connsiteY25" fmla="*/ 2065566 h 4025919"/>
                        <a:gd name="connsiteX26" fmla="*/ 744795 w 2808540"/>
                        <a:gd name="connsiteY26" fmla="*/ 2067915 h 4025919"/>
                        <a:gd name="connsiteX27" fmla="*/ 624949 w 2808540"/>
                        <a:gd name="connsiteY27" fmla="*/ 2279406 h 4025919"/>
                        <a:gd name="connsiteX28" fmla="*/ 622600 w 2808540"/>
                        <a:gd name="connsiteY28" fmla="*/ 2739986 h 4025919"/>
                        <a:gd name="connsiteX29" fmla="*/ 817641 w 2808540"/>
                        <a:gd name="connsiteY29" fmla="*/ 2570792 h 4025919"/>
                        <a:gd name="connsiteX30" fmla="*/ 989185 w 2808540"/>
                        <a:gd name="connsiteY30" fmla="*/ 2906828 h 4025919"/>
                        <a:gd name="connsiteX31" fmla="*/ 1033832 w 2808540"/>
                        <a:gd name="connsiteY31" fmla="*/ 2631889 h 4025919"/>
                        <a:gd name="connsiteX32" fmla="*/ 963335 w 2808540"/>
                        <a:gd name="connsiteY32" fmla="*/ 2439198 h 4025919"/>
                        <a:gd name="connsiteX33" fmla="*/ 1045582 w 2808540"/>
                        <a:gd name="connsiteY33" fmla="*/ 2321703 h 4025919"/>
                        <a:gd name="connsiteX34" fmla="*/ 744795 w 2808540"/>
                        <a:gd name="connsiteY34" fmla="*/ 2067915 h 4025919"/>
                        <a:gd name="connsiteX0" fmla="*/ 1130076 w 2808540"/>
                        <a:gd name="connsiteY0" fmla="*/ 53 h 4025919"/>
                        <a:gd name="connsiteX1" fmla="*/ 1887483 w 2808540"/>
                        <a:gd name="connsiteY1" fmla="*/ 536424 h 4025919"/>
                        <a:gd name="connsiteX2" fmla="*/ 1870393 w 2808540"/>
                        <a:gd name="connsiteY2" fmla="*/ 1008112 h 4025919"/>
                        <a:gd name="connsiteX3" fmla="*/ 1804596 w 2808540"/>
                        <a:gd name="connsiteY3" fmla="*/ 1562688 h 4025919"/>
                        <a:gd name="connsiteX4" fmla="*/ 1589920 w 2808540"/>
                        <a:gd name="connsiteY4" fmla="*/ 1895298 h 4025919"/>
                        <a:gd name="connsiteX5" fmla="*/ 1818695 w 2808540"/>
                        <a:gd name="connsiteY5" fmla="*/ 2248858 h 4025919"/>
                        <a:gd name="connsiteX6" fmla="*/ 2615314 w 2808540"/>
                        <a:gd name="connsiteY6" fmla="*/ 2762172 h 4025919"/>
                        <a:gd name="connsiteX7" fmla="*/ 2808539 w 2808540"/>
                        <a:gd name="connsiteY7" fmla="*/ 3621769 h 4025919"/>
                        <a:gd name="connsiteX8" fmla="*/ 1494314 w 2808540"/>
                        <a:gd name="connsiteY8" fmla="*/ 4010364 h 4025919"/>
                        <a:gd name="connsiteX9" fmla="*/ 1187388 w 2808540"/>
                        <a:gd name="connsiteY9" fmla="*/ 3199018 h 4025919"/>
                        <a:gd name="connsiteX10" fmla="*/ -1 w 2808540"/>
                        <a:gd name="connsiteY10" fmla="*/ 2439324 h 4025919"/>
                        <a:gd name="connsiteX11" fmla="*/ 476903 w 2808540"/>
                        <a:gd name="connsiteY11" fmla="*/ 2230840 h 4025919"/>
                        <a:gd name="connsiteX12" fmla="*/ 688394 w 2808540"/>
                        <a:gd name="connsiteY12" fmla="*/ 1938672 h 4025919"/>
                        <a:gd name="connsiteX13" fmla="*/ 516851 w 2808540"/>
                        <a:gd name="connsiteY13" fmla="*/ 1590887 h 4025919"/>
                        <a:gd name="connsiteX14" fmla="*/ 375856 w 2808540"/>
                        <a:gd name="connsiteY14" fmla="*/ 994013 h 4025919"/>
                        <a:gd name="connsiteX15" fmla="*/ 412600 w 2808540"/>
                        <a:gd name="connsiteY15" fmla="*/ 437726 h 4025919"/>
                        <a:gd name="connsiteX16" fmla="*/ 1130076 w 2808540"/>
                        <a:gd name="connsiteY16" fmla="*/ 53 h 4025919"/>
                        <a:gd name="connsiteX17" fmla="*/ 1522611 w 2808540"/>
                        <a:gd name="connsiteY17" fmla="*/ 2065566 h 4025919"/>
                        <a:gd name="connsiteX18" fmla="*/ 1233573 w 2808540"/>
                        <a:gd name="connsiteY18" fmla="*/ 2307604 h 4025919"/>
                        <a:gd name="connsiteX19" fmla="*/ 1325221 w 2808540"/>
                        <a:gd name="connsiteY19" fmla="*/ 2432150 h 4025919"/>
                        <a:gd name="connsiteX20" fmla="*/ 1233574 w 2808540"/>
                        <a:gd name="connsiteY20" fmla="*/ 2643640 h 4025919"/>
                        <a:gd name="connsiteX21" fmla="*/ 1301720 w 2808540"/>
                        <a:gd name="connsiteY21" fmla="*/ 2911528 h 4025919"/>
                        <a:gd name="connsiteX22" fmla="*/ 1480314 w 2808540"/>
                        <a:gd name="connsiteY22" fmla="*/ 2580193 h 4025919"/>
                        <a:gd name="connsiteX23" fmla="*/ 1618957 w 2808540"/>
                        <a:gd name="connsiteY23" fmla="*/ 2737636 h 4025919"/>
                        <a:gd name="connsiteX24" fmla="*/ 1644807 w 2808540"/>
                        <a:gd name="connsiteY24" fmla="*/ 2279406 h 4025919"/>
                        <a:gd name="connsiteX25" fmla="*/ 1522611 w 2808540"/>
                        <a:gd name="connsiteY25" fmla="*/ 2065566 h 4025919"/>
                        <a:gd name="connsiteX26" fmla="*/ 744793 w 2808540"/>
                        <a:gd name="connsiteY26" fmla="*/ 2067915 h 4025919"/>
                        <a:gd name="connsiteX27" fmla="*/ 624947 w 2808540"/>
                        <a:gd name="connsiteY27" fmla="*/ 2279406 h 4025919"/>
                        <a:gd name="connsiteX28" fmla="*/ 622598 w 2808540"/>
                        <a:gd name="connsiteY28" fmla="*/ 2739986 h 4025919"/>
                        <a:gd name="connsiteX29" fmla="*/ 817639 w 2808540"/>
                        <a:gd name="connsiteY29" fmla="*/ 2570792 h 4025919"/>
                        <a:gd name="connsiteX30" fmla="*/ 989183 w 2808540"/>
                        <a:gd name="connsiteY30" fmla="*/ 2906828 h 4025919"/>
                        <a:gd name="connsiteX31" fmla="*/ 1033830 w 2808540"/>
                        <a:gd name="connsiteY31" fmla="*/ 2631889 h 4025919"/>
                        <a:gd name="connsiteX32" fmla="*/ 963333 w 2808540"/>
                        <a:gd name="connsiteY32" fmla="*/ 2439198 h 4025919"/>
                        <a:gd name="connsiteX33" fmla="*/ 1045580 w 2808540"/>
                        <a:gd name="connsiteY33" fmla="*/ 2321703 h 4025919"/>
                        <a:gd name="connsiteX34" fmla="*/ 744793 w 2808540"/>
                        <a:gd name="connsiteY34" fmla="*/ 2067915 h 4025919"/>
                        <a:gd name="connsiteX0" fmla="*/ 1130078 w 2808540"/>
                        <a:gd name="connsiteY0" fmla="*/ 53 h 4025919"/>
                        <a:gd name="connsiteX1" fmla="*/ 1887485 w 2808540"/>
                        <a:gd name="connsiteY1" fmla="*/ 536424 h 4025919"/>
                        <a:gd name="connsiteX2" fmla="*/ 1870395 w 2808540"/>
                        <a:gd name="connsiteY2" fmla="*/ 1008112 h 4025919"/>
                        <a:gd name="connsiteX3" fmla="*/ 1804598 w 2808540"/>
                        <a:gd name="connsiteY3" fmla="*/ 1562688 h 4025919"/>
                        <a:gd name="connsiteX4" fmla="*/ 1589922 w 2808540"/>
                        <a:gd name="connsiteY4" fmla="*/ 1895298 h 4025919"/>
                        <a:gd name="connsiteX5" fmla="*/ 1818697 w 2808540"/>
                        <a:gd name="connsiteY5" fmla="*/ 2248858 h 4025919"/>
                        <a:gd name="connsiteX6" fmla="*/ 2615316 w 2808540"/>
                        <a:gd name="connsiteY6" fmla="*/ 2762172 h 4025919"/>
                        <a:gd name="connsiteX7" fmla="*/ 2808541 w 2808540"/>
                        <a:gd name="connsiteY7" fmla="*/ 3621769 h 4025919"/>
                        <a:gd name="connsiteX8" fmla="*/ 1494316 w 2808540"/>
                        <a:gd name="connsiteY8" fmla="*/ 4010364 h 4025919"/>
                        <a:gd name="connsiteX9" fmla="*/ 1187390 w 2808540"/>
                        <a:gd name="connsiteY9" fmla="*/ 3199018 h 4025919"/>
                        <a:gd name="connsiteX10" fmla="*/ 1 w 2808540"/>
                        <a:gd name="connsiteY10" fmla="*/ 2439324 h 4025919"/>
                        <a:gd name="connsiteX11" fmla="*/ 476905 w 2808540"/>
                        <a:gd name="connsiteY11" fmla="*/ 2230840 h 4025919"/>
                        <a:gd name="connsiteX12" fmla="*/ 688396 w 2808540"/>
                        <a:gd name="connsiteY12" fmla="*/ 1938672 h 4025919"/>
                        <a:gd name="connsiteX13" fmla="*/ 516853 w 2808540"/>
                        <a:gd name="connsiteY13" fmla="*/ 1590887 h 4025919"/>
                        <a:gd name="connsiteX14" fmla="*/ 375858 w 2808540"/>
                        <a:gd name="connsiteY14" fmla="*/ 994013 h 4025919"/>
                        <a:gd name="connsiteX15" fmla="*/ 412602 w 2808540"/>
                        <a:gd name="connsiteY15" fmla="*/ 437726 h 4025919"/>
                        <a:gd name="connsiteX16" fmla="*/ 1130078 w 2808540"/>
                        <a:gd name="connsiteY16" fmla="*/ 53 h 4025919"/>
                        <a:gd name="connsiteX17" fmla="*/ 1522613 w 2808540"/>
                        <a:gd name="connsiteY17" fmla="*/ 2065566 h 4025919"/>
                        <a:gd name="connsiteX18" fmla="*/ 1233575 w 2808540"/>
                        <a:gd name="connsiteY18" fmla="*/ 2307604 h 4025919"/>
                        <a:gd name="connsiteX19" fmla="*/ 1325223 w 2808540"/>
                        <a:gd name="connsiteY19" fmla="*/ 2432150 h 4025919"/>
                        <a:gd name="connsiteX20" fmla="*/ 1233576 w 2808540"/>
                        <a:gd name="connsiteY20" fmla="*/ 2643640 h 4025919"/>
                        <a:gd name="connsiteX21" fmla="*/ 1301722 w 2808540"/>
                        <a:gd name="connsiteY21" fmla="*/ 2911528 h 4025919"/>
                        <a:gd name="connsiteX22" fmla="*/ 1480316 w 2808540"/>
                        <a:gd name="connsiteY22" fmla="*/ 2580193 h 4025919"/>
                        <a:gd name="connsiteX23" fmla="*/ 1618959 w 2808540"/>
                        <a:gd name="connsiteY23" fmla="*/ 2737636 h 4025919"/>
                        <a:gd name="connsiteX24" fmla="*/ 1644809 w 2808540"/>
                        <a:gd name="connsiteY24" fmla="*/ 2279406 h 4025919"/>
                        <a:gd name="connsiteX25" fmla="*/ 1522613 w 2808540"/>
                        <a:gd name="connsiteY25" fmla="*/ 2065566 h 4025919"/>
                        <a:gd name="connsiteX26" fmla="*/ 744795 w 2808540"/>
                        <a:gd name="connsiteY26" fmla="*/ 2067915 h 4025919"/>
                        <a:gd name="connsiteX27" fmla="*/ 624949 w 2808540"/>
                        <a:gd name="connsiteY27" fmla="*/ 2279406 h 4025919"/>
                        <a:gd name="connsiteX28" fmla="*/ 622600 w 2808540"/>
                        <a:gd name="connsiteY28" fmla="*/ 2739986 h 4025919"/>
                        <a:gd name="connsiteX29" fmla="*/ 817641 w 2808540"/>
                        <a:gd name="connsiteY29" fmla="*/ 2570792 h 4025919"/>
                        <a:gd name="connsiteX30" fmla="*/ 989185 w 2808540"/>
                        <a:gd name="connsiteY30" fmla="*/ 2906828 h 4025919"/>
                        <a:gd name="connsiteX31" fmla="*/ 1033832 w 2808540"/>
                        <a:gd name="connsiteY31" fmla="*/ 2631889 h 4025919"/>
                        <a:gd name="connsiteX32" fmla="*/ 963335 w 2808540"/>
                        <a:gd name="connsiteY32" fmla="*/ 2439198 h 4025919"/>
                        <a:gd name="connsiteX33" fmla="*/ 1045582 w 2808540"/>
                        <a:gd name="connsiteY33" fmla="*/ 2321703 h 4025919"/>
                        <a:gd name="connsiteX34" fmla="*/ 744795 w 2808540"/>
                        <a:gd name="connsiteY34" fmla="*/ 2067915 h 4025919"/>
                        <a:gd name="connsiteX0" fmla="*/ 1130076 w 2808540"/>
                        <a:gd name="connsiteY0" fmla="*/ 53 h 4025919"/>
                        <a:gd name="connsiteX1" fmla="*/ 1887483 w 2808540"/>
                        <a:gd name="connsiteY1" fmla="*/ 536424 h 4025919"/>
                        <a:gd name="connsiteX2" fmla="*/ 1870393 w 2808540"/>
                        <a:gd name="connsiteY2" fmla="*/ 1008112 h 4025919"/>
                        <a:gd name="connsiteX3" fmla="*/ 1804596 w 2808540"/>
                        <a:gd name="connsiteY3" fmla="*/ 1562688 h 4025919"/>
                        <a:gd name="connsiteX4" fmla="*/ 1589920 w 2808540"/>
                        <a:gd name="connsiteY4" fmla="*/ 1895298 h 4025919"/>
                        <a:gd name="connsiteX5" fmla="*/ 1818695 w 2808540"/>
                        <a:gd name="connsiteY5" fmla="*/ 2248858 h 4025919"/>
                        <a:gd name="connsiteX6" fmla="*/ 2615314 w 2808540"/>
                        <a:gd name="connsiteY6" fmla="*/ 2762172 h 4025919"/>
                        <a:gd name="connsiteX7" fmla="*/ 2808539 w 2808540"/>
                        <a:gd name="connsiteY7" fmla="*/ 3621769 h 4025919"/>
                        <a:gd name="connsiteX8" fmla="*/ 1494314 w 2808540"/>
                        <a:gd name="connsiteY8" fmla="*/ 4010364 h 4025919"/>
                        <a:gd name="connsiteX9" fmla="*/ 1187388 w 2808540"/>
                        <a:gd name="connsiteY9" fmla="*/ 3199018 h 4025919"/>
                        <a:gd name="connsiteX10" fmla="*/ -1 w 2808540"/>
                        <a:gd name="connsiteY10" fmla="*/ 2439324 h 4025919"/>
                        <a:gd name="connsiteX11" fmla="*/ 476903 w 2808540"/>
                        <a:gd name="connsiteY11" fmla="*/ 2230840 h 4025919"/>
                        <a:gd name="connsiteX12" fmla="*/ 688394 w 2808540"/>
                        <a:gd name="connsiteY12" fmla="*/ 1938672 h 4025919"/>
                        <a:gd name="connsiteX13" fmla="*/ 516851 w 2808540"/>
                        <a:gd name="connsiteY13" fmla="*/ 1590887 h 4025919"/>
                        <a:gd name="connsiteX14" fmla="*/ 375856 w 2808540"/>
                        <a:gd name="connsiteY14" fmla="*/ 994013 h 4025919"/>
                        <a:gd name="connsiteX15" fmla="*/ 412600 w 2808540"/>
                        <a:gd name="connsiteY15" fmla="*/ 437726 h 4025919"/>
                        <a:gd name="connsiteX16" fmla="*/ 1130076 w 2808540"/>
                        <a:gd name="connsiteY16" fmla="*/ 53 h 4025919"/>
                        <a:gd name="connsiteX17" fmla="*/ 1522611 w 2808540"/>
                        <a:gd name="connsiteY17" fmla="*/ 2065566 h 4025919"/>
                        <a:gd name="connsiteX18" fmla="*/ 1233573 w 2808540"/>
                        <a:gd name="connsiteY18" fmla="*/ 2307604 h 4025919"/>
                        <a:gd name="connsiteX19" fmla="*/ 1325221 w 2808540"/>
                        <a:gd name="connsiteY19" fmla="*/ 2432150 h 4025919"/>
                        <a:gd name="connsiteX20" fmla="*/ 1233574 w 2808540"/>
                        <a:gd name="connsiteY20" fmla="*/ 2643640 h 4025919"/>
                        <a:gd name="connsiteX21" fmla="*/ 1301720 w 2808540"/>
                        <a:gd name="connsiteY21" fmla="*/ 2911528 h 4025919"/>
                        <a:gd name="connsiteX22" fmla="*/ 1480314 w 2808540"/>
                        <a:gd name="connsiteY22" fmla="*/ 2580193 h 4025919"/>
                        <a:gd name="connsiteX23" fmla="*/ 1618957 w 2808540"/>
                        <a:gd name="connsiteY23" fmla="*/ 2737636 h 4025919"/>
                        <a:gd name="connsiteX24" fmla="*/ 1644807 w 2808540"/>
                        <a:gd name="connsiteY24" fmla="*/ 2279406 h 4025919"/>
                        <a:gd name="connsiteX25" fmla="*/ 1522611 w 2808540"/>
                        <a:gd name="connsiteY25" fmla="*/ 2065566 h 4025919"/>
                        <a:gd name="connsiteX26" fmla="*/ 744793 w 2808540"/>
                        <a:gd name="connsiteY26" fmla="*/ 2067915 h 4025919"/>
                        <a:gd name="connsiteX27" fmla="*/ 624947 w 2808540"/>
                        <a:gd name="connsiteY27" fmla="*/ 2279406 h 4025919"/>
                        <a:gd name="connsiteX28" fmla="*/ 622598 w 2808540"/>
                        <a:gd name="connsiteY28" fmla="*/ 2739986 h 4025919"/>
                        <a:gd name="connsiteX29" fmla="*/ 817639 w 2808540"/>
                        <a:gd name="connsiteY29" fmla="*/ 2570792 h 4025919"/>
                        <a:gd name="connsiteX30" fmla="*/ 989183 w 2808540"/>
                        <a:gd name="connsiteY30" fmla="*/ 2906828 h 4025919"/>
                        <a:gd name="connsiteX31" fmla="*/ 1033830 w 2808540"/>
                        <a:gd name="connsiteY31" fmla="*/ 2631889 h 4025919"/>
                        <a:gd name="connsiteX32" fmla="*/ 963333 w 2808540"/>
                        <a:gd name="connsiteY32" fmla="*/ 2439198 h 4025919"/>
                        <a:gd name="connsiteX33" fmla="*/ 1045580 w 2808540"/>
                        <a:gd name="connsiteY33" fmla="*/ 2321703 h 4025919"/>
                        <a:gd name="connsiteX34" fmla="*/ 744793 w 2808540"/>
                        <a:gd name="connsiteY34" fmla="*/ 2067915 h 4025919"/>
                        <a:gd name="connsiteX0" fmla="*/ 1130078 w 2808540"/>
                        <a:gd name="connsiteY0" fmla="*/ 53 h 4025919"/>
                        <a:gd name="connsiteX1" fmla="*/ 1887485 w 2808540"/>
                        <a:gd name="connsiteY1" fmla="*/ 536424 h 4025919"/>
                        <a:gd name="connsiteX2" fmla="*/ 1870395 w 2808540"/>
                        <a:gd name="connsiteY2" fmla="*/ 1008112 h 4025919"/>
                        <a:gd name="connsiteX3" fmla="*/ 1804598 w 2808540"/>
                        <a:gd name="connsiteY3" fmla="*/ 1562688 h 4025919"/>
                        <a:gd name="connsiteX4" fmla="*/ 1589922 w 2808540"/>
                        <a:gd name="connsiteY4" fmla="*/ 1895298 h 4025919"/>
                        <a:gd name="connsiteX5" fmla="*/ 1818697 w 2808540"/>
                        <a:gd name="connsiteY5" fmla="*/ 2248858 h 4025919"/>
                        <a:gd name="connsiteX6" fmla="*/ 2615316 w 2808540"/>
                        <a:gd name="connsiteY6" fmla="*/ 2762172 h 4025919"/>
                        <a:gd name="connsiteX7" fmla="*/ 2808541 w 2808540"/>
                        <a:gd name="connsiteY7" fmla="*/ 3621769 h 4025919"/>
                        <a:gd name="connsiteX8" fmla="*/ 1494316 w 2808540"/>
                        <a:gd name="connsiteY8" fmla="*/ 4010364 h 4025919"/>
                        <a:gd name="connsiteX9" fmla="*/ 1036838 w 2808540"/>
                        <a:gd name="connsiteY9" fmla="*/ 3188982 h 4025919"/>
                        <a:gd name="connsiteX10" fmla="*/ 1 w 2808540"/>
                        <a:gd name="connsiteY10" fmla="*/ 2439324 h 4025919"/>
                        <a:gd name="connsiteX11" fmla="*/ 476905 w 2808540"/>
                        <a:gd name="connsiteY11" fmla="*/ 2230840 h 4025919"/>
                        <a:gd name="connsiteX12" fmla="*/ 688396 w 2808540"/>
                        <a:gd name="connsiteY12" fmla="*/ 1938672 h 4025919"/>
                        <a:gd name="connsiteX13" fmla="*/ 516853 w 2808540"/>
                        <a:gd name="connsiteY13" fmla="*/ 1590887 h 4025919"/>
                        <a:gd name="connsiteX14" fmla="*/ 375858 w 2808540"/>
                        <a:gd name="connsiteY14" fmla="*/ 994013 h 4025919"/>
                        <a:gd name="connsiteX15" fmla="*/ 412602 w 2808540"/>
                        <a:gd name="connsiteY15" fmla="*/ 437726 h 4025919"/>
                        <a:gd name="connsiteX16" fmla="*/ 1130078 w 2808540"/>
                        <a:gd name="connsiteY16" fmla="*/ 53 h 4025919"/>
                        <a:gd name="connsiteX17" fmla="*/ 1522613 w 2808540"/>
                        <a:gd name="connsiteY17" fmla="*/ 2065566 h 4025919"/>
                        <a:gd name="connsiteX18" fmla="*/ 1233575 w 2808540"/>
                        <a:gd name="connsiteY18" fmla="*/ 2307604 h 4025919"/>
                        <a:gd name="connsiteX19" fmla="*/ 1325223 w 2808540"/>
                        <a:gd name="connsiteY19" fmla="*/ 2432150 h 4025919"/>
                        <a:gd name="connsiteX20" fmla="*/ 1233576 w 2808540"/>
                        <a:gd name="connsiteY20" fmla="*/ 2643640 h 4025919"/>
                        <a:gd name="connsiteX21" fmla="*/ 1301722 w 2808540"/>
                        <a:gd name="connsiteY21" fmla="*/ 2911528 h 4025919"/>
                        <a:gd name="connsiteX22" fmla="*/ 1480316 w 2808540"/>
                        <a:gd name="connsiteY22" fmla="*/ 2580193 h 4025919"/>
                        <a:gd name="connsiteX23" fmla="*/ 1618959 w 2808540"/>
                        <a:gd name="connsiteY23" fmla="*/ 2737636 h 4025919"/>
                        <a:gd name="connsiteX24" fmla="*/ 1644809 w 2808540"/>
                        <a:gd name="connsiteY24" fmla="*/ 2279406 h 4025919"/>
                        <a:gd name="connsiteX25" fmla="*/ 1522613 w 2808540"/>
                        <a:gd name="connsiteY25" fmla="*/ 2065566 h 4025919"/>
                        <a:gd name="connsiteX26" fmla="*/ 744795 w 2808540"/>
                        <a:gd name="connsiteY26" fmla="*/ 2067915 h 4025919"/>
                        <a:gd name="connsiteX27" fmla="*/ 624949 w 2808540"/>
                        <a:gd name="connsiteY27" fmla="*/ 2279406 h 4025919"/>
                        <a:gd name="connsiteX28" fmla="*/ 622600 w 2808540"/>
                        <a:gd name="connsiteY28" fmla="*/ 2739986 h 4025919"/>
                        <a:gd name="connsiteX29" fmla="*/ 817641 w 2808540"/>
                        <a:gd name="connsiteY29" fmla="*/ 2570792 h 4025919"/>
                        <a:gd name="connsiteX30" fmla="*/ 989185 w 2808540"/>
                        <a:gd name="connsiteY30" fmla="*/ 2906828 h 4025919"/>
                        <a:gd name="connsiteX31" fmla="*/ 1033832 w 2808540"/>
                        <a:gd name="connsiteY31" fmla="*/ 2631889 h 4025919"/>
                        <a:gd name="connsiteX32" fmla="*/ 963335 w 2808540"/>
                        <a:gd name="connsiteY32" fmla="*/ 2439198 h 4025919"/>
                        <a:gd name="connsiteX33" fmla="*/ 1045582 w 2808540"/>
                        <a:gd name="connsiteY33" fmla="*/ 2321703 h 4025919"/>
                        <a:gd name="connsiteX34" fmla="*/ 744795 w 2808540"/>
                        <a:gd name="connsiteY34" fmla="*/ 2067915 h 4025919"/>
                        <a:gd name="connsiteX0" fmla="*/ 1130076 w 2808540"/>
                        <a:gd name="connsiteY0" fmla="*/ 53 h 4025919"/>
                        <a:gd name="connsiteX1" fmla="*/ 1887483 w 2808540"/>
                        <a:gd name="connsiteY1" fmla="*/ 536424 h 4025919"/>
                        <a:gd name="connsiteX2" fmla="*/ 1870393 w 2808540"/>
                        <a:gd name="connsiteY2" fmla="*/ 1008112 h 4025919"/>
                        <a:gd name="connsiteX3" fmla="*/ 1804596 w 2808540"/>
                        <a:gd name="connsiteY3" fmla="*/ 1562688 h 4025919"/>
                        <a:gd name="connsiteX4" fmla="*/ 1589920 w 2808540"/>
                        <a:gd name="connsiteY4" fmla="*/ 1895298 h 4025919"/>
                        <a:gd name="connsiteX5" fmla="*/ 1818695 w 2808540"/>
                        <a:gd name="connsiteY5" fmla="*/ 2248858 h 4025919"/>
                        <a:gd name="connsiteX6" fmla="*/ 2615314 w 2808540"/>
                        <a:gd name="connsiteY6" fmla="*/ 2762172 h 4025919"/>
                        <a:gd name="connsiteX7" fmla="*/ 2808539 w 2808540"/>
                        <a:gd name="connsiteY7" fmla="*/ 3621769 h 4025919"/>
                        <a:gd name="connsiteX8" fmla="*/ 1494314 w 2808540"/>
                        <a:gd name="connsiteY8" fmla="*/ 4010364 h 4025919"/>
                        <a:gd name="connsiteX9" fmla="*/ 1036836 w 2808540"/>
                        <a:gd name="connsiteY9" fmla="*/ 3188982 h 4025919"/>
                        <a:gd name="connsiteX10" fmla="*/ -1 w 2808540"/>
                        <a:gd name="connsiteY10" fmla="*/ 2439324 h 4025919"/>
                        <a:gd name="connsiteX11" fmla="*/ 476903 w 2808540"/>
                        <a:gd name="connsiteY11" fmla="*/ 2230840 h 4025919"/>
                        <a:gd name="connsiteX12" fmla="*/ 688394 w 2808540"/>
                        <a:gd name="connsiteY12" fmla="*/ 1938672 h 4025919"/>
                        <a:gd name="connsiteX13" fmla="*/ 516851 w 2808540"/>
                        <a:gd name="connsiteY13" fmla="*/ 1590887 h 4025919"/>
                        <a:gd name="connsiteX14" fmla="*/ 375856 w 2808540"/>
                        <a:gd name="connsiteY14" fmla="*/ 994013 h 4025919"/>
                        <a:gd name="connsiteX15" fmla="*/ 412600 w 2808540"/>
                        <a:gd name="connsiteY15" fmla="*/ 437726 h 4025919"/>
                        <a:gd name="connsiteX16" fmla="*/ 1130076 w 2808540"/>
                        <a:gd name="connsiteY16" fmla="*/ 53 h 4025919"/>
                        <a:gd name="connsiteX17" fmla="*/ 1522611 w 2808540"/>
                        <a:gd name="connsiteY17" fmla="*/ 2065566 h 4025919"/>
                        <a:gd name="connsiteX18" fmla="*/ 1233573 w 2808540"/>
                        <a:gd name="connsiteY18" fmla="*/ 2307604 h 4025919"/>
                        <a:gd name="connsiteX19" fmla="*/ 1325221 w 2808540"/>
                        <a:gd name="connsiteY19" fmla="*/ 2432150 h 4025919"/>
                        <a:gd name="connsiteX20" fmla="*/ 1233574 w 2808540"/>
                        <a:gd name="connsiteY20" fmla="*/ 2643640 h 4025919"/>
                        <a:gd name="connsiteX21" fmla="*/ 1301720 w 2808540"/>
                        <a:gd name="connsiteY21" fmla="*/ 2911528 h 4025919"/>
                        <a:gd name="connsiteX22" fmla="*/ 1480314 w 2808540"/>
                        <a:gd name="connsiteY22" fmla="*/ 2580193 h 4025919"/>
                        <a:gd name="connsiteX23" fmla="*/ 1618957 w 2808540"/>
                        <a:gd name="connsiteY23" fmla="*/ 2737636 h 4025919"/>
                        <a:gd name="connsiteX24" fmla="*/ 1644807 w 2808540"/>
                        <a:gd name="connsiteY24" fmla="*/ 2279406 h 4025919"/>
                        <a:gd name="connsiteX25" fmla="*/ 1522611 w 2808540"/>
                        <a:gd name="connsiteY25" fmla="*/ 2065566 h 4025919"/>
                        <a:gd name="connsiteX26" fmla="*/ 744793 w 2808540"/>
                        <a:gd name="connsiteY26" fmla="*/ 2067915 h 4025919"/>
                        <a:gd name="connsiteX27" fmla="*/ 624947 w 2808540"/>
                        <a:gd name="connsiteY27" fmla="*/ 2279406 h 4025919"/>
                        <a:gd name="connsiteX28" fmla="*/ 622598 w 2808540"/>
                        <a:gd name="connsiteY28" fmla="*/ 2739986 h 4025919"/>
                        <a:gd name="connsiteX29" fmla="*/ 817639 w 2808540"/>
                        <a:gd name="connsiteY29" fmla="*/ 2570792 h 4025919"/>
                        <a:gd name="connsiteX30" fmla="*/ 989183 w 2808540"/>
                        <a:gd name="connsiteY30" fmla="*/ 2906828 h 4025919"/>
                        <a:gd name="connsiteX31" fmla="*/ 1033830 w 2808540"/>
                        <a:gd name="connsiteY31" fmla="*/ 2631889 h 4025919"/>
                        <a:gd name="connsiteX32" fmla="*/ 963333 w 2808540"/>
                        <a:gd name="connsiteY32" fmla="*/ 2439198 h 4025919"/>
                        <a:gd name="connsiteX33" fmla="*/ 1045580 w 2808540"/>
                        <a:gd name="connsiteY33" fmla="*/ 2321703 h 4025919"/>
                        <a:gd name="connsiteX34" fmla="*/ 744793 w 2808540"/>
                        <a:gd name="connsiteY34" fmla="*/ 2067915 h 40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2808540" h="4025919">
                          <a:moveTo>
                            <a:pt x="1130076" y="53"/>
                          </a:moveTo>
                          <a:cubicBezTo>
                            <a:pt x="1507396" y="-3815"/>
                            <a:pt x="1880594" y="205088"/>
                            <a:pt x="1887483" y="536424"/>
                          </a:cubicBezTo>
                          <a:cubicBezTo>
                            <a:pt x="1922518" y="750051"/>
                            <a:pt x="1896456" y="799185"/>
                            <a:pt x="1870393" y="1008112"/>
                          </a:cubicBezTo>
                          <a:cubicBezTo>
                            <a:pt x="2006688" y="1130307"/>
                            <a:pt x="1994154" y="1335531"/>
                            <a:pt x="1804596" y="1562688"/>
                          </a:cubicBezTo>
                          <a:cubicBezTo>
                            <a:pt x="1804596" y="1698198"/>
                            <a:pt x="1632217" y="1809135"/>
                            <a:pt x="1589920" y="1895298"/>
                          </a:cubicBezTo>
                          <a:cubicBezTo>
                            <a:pt x="1592269" y="2009660"/>
                            <a:pt x="1642062" y="2098856"/>
                            <a:pt x="1818695" y="2248858"/>
                          </a:cubicBezTo>
                          <a:cubicBezTo>
                            <a:pt x="1969481" y="2287239"/>
                            <a:pt x="2232564" y="2361550"/>
                            <a:pt x="2615314" y="2762172"/>
                          </a:cubicBezTo>
                          <a:cubicBezTo>
                            <a:pt x="2736156" y="2961843"/>
                            <a:pt x="2725296" y="3149511"/>
                            <a:pt x="2808539" y="3621769"/>
                          </a:cubicBezTo>
                          <a:cubicBezTo>
                            <a:pt x="2653490" y="3905076"/>
                            <a:pt x="1781234" y="4080822"/>
                            <a:pt x="1494314" y="4010364"/>
                          </a:cubicBezTo>
                          <a:cubicBezTo>
                            <a:pt x="1388056" y="3849575"/>
                            <a:pt x="1237378" y="3440786"/>
                            <a:pt x="1036836" y="3188982"/>
                          </a:cubicBezTo>
                          <a:cubicBezTo>
                            <a:pt x="639519" y="2819880"/>
                            <a:pt x="95333" y="2558678"/>
                            <a:pt x="-1" y="2439324"/>
                          </a:cubicBezTo>
                          <a:cubicBezTo>
                            <a:pt x="155208" y="2280742"/>
                            <a:pt x="178204" y="2312564"/>
                            <a:pt x="476903" y="2230840"/>
                          </a:cubicBezTo>
                          <a:cubicBezTo>
                            <a:pt x="661894" y="2092196"/>
                            <a:pt x="681736" y="2045331"/>
                            <a:pt x="688394" y="1938672"/>
                          </a:cubicBezTo>
                          <a:cubicBezTo>
                            <a:pt x="614123" y="1751108"/>
                            <a:pt x="516851" y="1738147"/>
                            <a:pt x="516851" y="1590887"/>
                          </a:cubicBezTo>
                          <a:cubicBezTo>
                            <a:pt x="200539" y="1390790"/>
                            <a:pt x="311768" y="1053828"/>
                            <a:pt x="375856" y="994013"/>
                          </a:cubicBezTo>
                          <a:cubicBezTo>
                            <a:pt x="359905" y="727121"/>
                            <a:pt x="353355" y="615321"/>
                            <a:pt x="412600" y="437726"/>
                          </a:cubicBezTo>
                          <a:cubicBezTo>
                            <a:pt x="540643" y="134785"/>
                            <a:pt x="836606" y="3062"/>
                            <a:pt x="1130076" y="53"/>
                          </a:cubicBezTo>
                          <a:close/>
                          <a:moveTo>
                            <a:pt x="1522611" y="2065566"/>
                          </a:moveTo>
                          <a:cubicBezTo>
                            <a:pt x="1449764" y="2139197"/>
                            <a:pt x="1297021" y="2248073"/>
                            <a:pt x="1233573" y="2307604"/>
                          </a:cubicBezTo>
                          <a:cubicBezTo>
                            <a:pt x="1278222" y="2379668"/>
                            <a:pt x="1313470" y="2395334"/>
                            <a:pt x="1325221" y="2432150"/>
                          </a:cubicBezTo>
                          <a:cubicBezTo>
                            <a:pt x="1301721" y="2487764"/>
                            <a:pt x="1257073" y="2585675"/>
                            <a:pt x="1233574" y="2643640"/>
                          </a:cubicBezTo>
                          <a:lnTo>
                            <a:pt x="1301720" y="2911528"/>
                          </a:lnTo>
                          <a:cubicBezTo>
                            <a:pt x="1376917" y="2790900"/>
                            <a:pt x="1440366" y="2656173"/>
                            <a:pt x="1480314" y="2580193"/>
                          </a:cubicBezTo>
                          <a:lnTo>
                            <a:pt x="1618957" y="2737636"/>
                          </a:lnTo>
                          <a:cubicBezTo>
                            <a:pt x="1618175" y="2584109"/>
                            <a:pt x="1647940" y="2486981"/>
                            <a:pt x="1644807" y="2279406"/>
                          </a:cubicBezTo>
                          <a:lnTo>
                            <a:pt x="1522611" y="2065566"/>
                          </a:lnTo>
                          <a:close/>
                          <a:moveTo>
                            <a:pt x="744793" y="2067915"/>
                          </a:moveTo>
                          <a:lnTo>
                            <a:pt x="624947" y="2279406"/>
                          </a:lnTo>
                          <a:lnTo>
                            <a:pt x="622598" y="2739986"/>
                          </a:lnTo>
                          <a:lnTo>
                            <a:pt x="817639" y="2570792"/>
                          </a:lnTo>
                          <a:cubicBezTo>
                            <a:pt x="857587" y="2646773"/>
                            <a:pt x="913986" y="2786200"/>
                            <a:pt x="989183" y="2906828"/>
                          </a:cubicBezTo>
                          <a:lnTo>
                            <a:pt x="1033830" y="2631889"/>
                          </a:lnTo>
                          <a:cubicBezTo>
                            <a:pt x="1010331" y="2573925"/>
                            <a:pt x="986832" y="2494812"/>
                            <a:pt x="963333" y="2439198"/>
                          </a:cubicBezTo>
                          <a:cubicBezTo>
                            <a:pt x="975083" y="2402382"/>
                            <a:pt x="1000932" y="2393767"/>
                            <a:pt x="1045580" y="2321703"/>
                          </a:cubicBezTo>
                          <a:cubicBezTo>
                            <a:pt x="982133" y="2262173"/>
                            <a:pt x="817640" y="2141546"/>
                            <a:pt x="744793" y="2067915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  <a:lumOff val="25000"/>
                      </a:scheme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defTabSz="685800">
                        <a:defRPr/>
                      </a:pPr>
                      <a:endParaRPr lang="en-US" sz="1350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6430955" y="5469354"/>
                      <a:ext cx="248542" cy="237307"/>
                    </a:xfrm>
                    <a:custGeom>
                      <a:avLst/>
                      <a:gdLst>
                        <a:gd name="connsiteX0" fmla="*/ 174148 w 335584"/>
                        <a:gd name="connsiteY0" fmla="*/ 104063 h 320416"/>
                        <a:gd name="connsiteX1" fmla="*/ 150332 w 335584"/>
                        <a:gd name="connsiteY1" fmla="*/ 108746 h 320416"/>
                        <a:gd name="connsiteX2" fmla="*/ 185253 w 335584"/>
                        <a:gd name="connsiteY2" fmla="*/ 211746 h 320416"/>
                        <a:gd name="connsiteX3" fmla="*/ 174148 w 335584"/>
                        <a:gd name="connsiteY3" fmla="*/ 104063 h 320416"/>
                        <a:gd name="connsiteX4" fmla="*/ 119913 w 335584"/>
                        <a:gd name="connsiteY4" fmla="*/ 0 h 320416"/>
                        <a:gd name="connsiteX5" fmla="*/ 219553 w 335584"/>
                        <a:gd name="connsiteY5" fmla="*/ 1723 h 320416"/>
                        <a:gd name="connsiteX6" fmla="*/ 278647 w 335584"/>
                        <a:gd name="connsiteY6" fmla="*/ 33592 h 320416"/>
                        <a:gd name="connsiteX7" fmla="*/ 275628 w 335584"/>
                        <a:gd name="connsiteY7" fmla="*/ 110682 h 320416"/>
                        <a:gd name="connsiteX8" fmla="*/ 285117 w 335584"/>
                        <a:gd name="connsiteY8" fmla="*/ 114988 h 320416"/>
                        <a:gd name="connsiteX9" fmla="*/ 335584 w 335584"/>
                        <a:gd name="connsiteY9" fmla="*/ 129200 h 320416"/>
                        <a:gd name="connsiteX10" fmla="*/ 332996 w 335584"/>
                        <a:gd name="connsiteY10" fmla="*/ 192508 h 320416"/>
                        <a:gd name="connsiteX11" fmla="*/ 265275 w 335584"/>
                        <a:gd name="connsiteY11" fmla="*/ 211027 h 320416"/>
                        <a:gd name="connsiteX12" fmla="*/ 277353 w 335584"/>
                        <a:gd name="connsiteY12" fmla="*/ 288116 h 320416"/>
                        <a:gd name="connsiteX13" fmla="*/ 218259 w 335584"/>
                        <a:gd name="connsiteY13" fmla="*/ 319124 h 320416"/>
                        <a:gd name="connsiteX14" fmla="*/ 162185 w 335584"/>
                        <a:gd name="connsiteY14" fmla="*/ 271320 h 320416"/>
                        <a:gd name="connsiteX15" fmla="*/ 110424 w 335584"/>
                        <a:gd name="connsiteY15" fmla="*/ 320416 h 320416"/>
                        <a:gd name="connsiteX16" fmla="*/ 58231 w 335584"/>
                        <a:gd name="connsiteY16" fmla="*/ 288116 h 320416"/>
                        <a:gd name="connsiteX17" fmla="*/ 70740 w 335584"/>
                        <a:gd name="connsiteY17" fmla="*/ 213180 h 320416"/>
                        <a:gd name="connsiteX18" fmla="*/ 0 w 335584"/>
                        <a:gd name="connsiteY18" fmla="*/ 192508 h 320416"/>
                        <a:gd name="connsiteX19" fmla="*/ 431 w 335584"/>
                        <a:gd name="connsiteY19" fmla="*/ 125324 h 320416"/>
                        <a:gd name="connsiteX20" fmla="*/ 66427 w 335584"/>
                        <a:gd name="connsiteY20" fmla="*/ 109820 h 320416"/>
                        <a:gd name="connsiteX21" fmla="*/ 58663 w 335584"/>
                        <a:gd name="connsiteY21" fmla="*/ 25840 h 320416"/>
                        <a:gd name="connsiteX22" fmla="*/ 119913 w 335584"/>
                        <a:gd name="connsiteY22" fmla="*/ 0 h 3204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335584" h="320416">
                          <a:moveTo>
                            <a:pt x="174148" y="104063"/>
                          </a:moveTo>
                          <a:cubicBezTo>
                            <a:pt x="166924" y="103700"/>
                            <a:pt x="158955" y="105106"/>
                            <a:pt x="150332" y="108746"/>
                          </a:cubicBezTo>
                          <a:cubicBezTo>
                            <a:pt x="79628" y="138733"/>
                            <a:pt x="117998" y="231303"/>
                            <a:pt x="185253" y="211746"/>
                          </a:cubicBezTo>
                          <a:cubicBezTo>
                            <a:pt x="238820" y="195774"/>
                            <a:pt x="224721" y="106600"/>
                            <a:pt x="174148" y="104063"/>
                          </a:cubicBezTo>
                          <a:close/>
                          <a:moveTo>
                            <a:pt x="119913" y="0"/>
                          </a:moveTo>
                          <a:cubicBezTo>
                            <a:pt x="171243" y="87426"/>
                            <a:pt x="186340" y="33592"/>
                            <a:pt x="219553" y="1723"/>
                          </a:cubicBezTo>
                          <a:cubicBezTo>
                            <a:pt x="244140" y="5168"/>
                            <a:pt x="263550" y="18950"/>
                            <a:pt x="278647" y="33592"/>
                          </a:cubicBezTo>
                          <a:cubicBezTo>
                            <a:pt x="273471" y="62447"/>
                            <a:pt x="245434" y="97331"/>
                            <a:pt x="275628" y="110682"/>
                          </a:cubicBezTo>
                          <a:lnTo>
                            <a:pt x="285117" y="114988"/>
                          </a:lnTo>
                          <a:cubicBezTo>
                            <a:pt x="305822" y="121879"/>
                            <a:pt x="312723" y="116711"/>
                            <a:pt x="335584" y="129200"/>
                          </a:cubicBezTo>
                          <a:lnTo>
                            <a:pt x="332996" y="192508"/>
                          </a:lnTo>
                          <a:cubicBezTo>
                            <a:pt x="305822" y="203706"/>
                            <a:pt x="286411" y="197676"/>
                            <a:pt x="265275" y="211027"/>
                          </a:cubicBezTo>
                          <a:cubicBezTo>
                            <a:pt x="254061" y="245050"/>
                            <a:pt x="276059" y="246342"/>
                            <a:pt x="277353" y="288116"/>
                          </a:cubicBezTo>
                          <a:cubicBezTo>
                            <a:pt x="259668" y="302759"/>
                            <a:pt x="241552" y="314818"/>
                            <a:pt x="218259" y="319124"/>
                          </a:cubicBezTo>
                          <a:cubicBezTo>
                            <a:pt x="199711" y="299744"/>
                            <a:pt x="194967" y="274335"/>
                            <a:pt x="162185" y="271320"/>
                          </a:cubicBezTo>
                          <a:cubicBezTo>
                            <a:pt x="141049" y="280364"/>
                            <a:pt x="134147" y="305774"/>
                            <a:pt x="110424" y="320416"/>
                          </a:cubicBezTo>
                          <a:lnTo>
                            <a:pt x="58231" y="288116"/>
                          </a:lnTo>
                          <a:cubicBezTo>
                            <a:pt x="59525" y="246342"/>
                            <a:pt x="78073" y="251079"/>
                            <a:pt x="70740" y="213180"/>
                          </a:cubicBezTo>
                          <a:cubicBezTo>
                            <a:pt x="47016" y="195092"/>
                            <a:pt x="32351" y="204998"/>
                            <a:pt x="0" y="192508"/>
                          </a:cubicBezTo>
                          <a:lnTo>
                            <a:pt x="431" y="125324"/>
                          </a:lnTo>
                          <a:lnTo>
                            <a:pt x="66427" y="109820"/>
                          </a:lnTo>
                          <a:cubicBezTo>
                            <a:pt x="84974" y="77090"/>
                            <a:pt x="57369" y="71491"/>
                            <a:pt x="58663" y="25840"/>
                          </a:cubicBezTo>
                          <a:cubicBezTo>
                            <a:pt x="81092" y="16366"/>
                            <a:pt x="92307" y="4738"/>
                            <a:pt x="119913" y="0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  <a:lumOff val="25000"/>
                      </a:schemeClr>
                    </a:solidFill>
                    <a:ln w="19050">
                      <a:noFill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ctr" anchorCtr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>
                        <a:defRPr/>
                      </a:pPr>
                      <a:endParaRPr lang="en-US" sz="1350" kern="0">
                        <a:solidFill>
                          <a:srgbClr val="000000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737674" y="3705507"/>
                    <a:ext cx="1313984" cy="36462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US" sz="2000" b="1" i="1" kern="0" dirty="0" smtClean="0">
                        <a:latin typeface="Cambria" panose="02040503050406030204" pitchFamily="18" charset="0"/>
                        <a:cs typeface="Arial" panose="020B0604020202020204" pitchFamily="34" charset="0"/>
                      </a:rPr>
                      <a:t>Why BBA?</a:t>
                    </a:r>
                    <a:endParaRPr lang="en-US" sz="2000" b="1" i="1" kern="0" dirty="0">
                      <a:latin typeface="Cambria" panose="02040503050406030204" pitchFamily="18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052" y="3378094"/>
            <a:ext cx="809007" cy="687656"/>
          </a:xfrm>
          <a:prstGeom prst="rect">
            <a:avLst/>
          </a:prstGeom>
        </p:spPr>
      </p:pic>
      <p:pic>
        <p:nvPicPr>
          <p:cNvPr id="110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7323" y="134946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Picture 1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08465" y="6360920"/>
            <a:ext cx="617479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Pentagon 2">
            <a:hlinkClick r:id="rId4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8" name="Pentagon 7">
            <a:hlinkClick r:id="rId5" action="ppaction://hlinksldjump"/>
          </p:cNvPr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2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3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0" name="Pentagon 9">
            <a:hlinkClick r:id="rId7" action="ppaction://hlinksldjump"/>
          </p:cNvPr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4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1" name="Pentagon 10">
            <a:hlinkClick r:id="rId8" action="ppaction://hlinksldjump"/>
          </p:cNvPr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5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2" name="Pentagon 11">
            <a:hlinkClick r:id="rId9" action="ppaction://hlinksldjump"/>
          </p:cNvPr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Semester 6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>
            <a:off x="18002" y="154282"/>
            <a:ext cx="10736434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17" name="Google Shape;1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59887" y="154282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54363" y="6340290"/>
            <a:ext cx="579821" cy="481857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871864" y="2564905"/>
          <a:ext cx="5616625" cy="281940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752529"/>
                <a:gridCol w="864096"/>
              </a:tblGrid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101-18(Principles and Practices of Management)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102-18(Basic Accounting)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BBAGE101- 18(Managerial Economics)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BTHU103/18(English)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BTHU104/18(English Practical/Laboratory)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HVPE101-18(Human Values, Deaddiction and Traffic Rules)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HVPE102-18(Human Values, Deaddiction and Traffic Rules Lab/ Seminar)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IN" sz="14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BMPD102-18(Mentoring and Professional Development)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IN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4871864" y="5369101"/>
          <a:ext cx="5616625" cy="335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749942"/>
                <a:gridCol w="86668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N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</a:t>
                      </a:r>
                      <a:endParaRPr lang="en-IN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" action="ppaction://hlinkshowjump?jump=nextslide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solidFill>
            <a:srgbClr val="D5E3C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Semester 1</a:t>
            </a:r>
            <a:endParaRPr lang="en-IN" u="sng" dirty="0">
              <a:solidFill>
                <a:schemeClr val="tx1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2</a:t>
            </a:r>
            <a:endParaRPr lang="en-IN" u="sng" dirty="0"/>
          </a:p>
        </p:txBody>
      </p:sp>
      <p:sp>
        <p:nvSpPr>
          <p:cNvPr id="20" name="Pentagon 19"/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3</a:t>
            </a:r>
            <a:endParaRPr lang="en-IN" u="sng" dirty="0"/>
          </a:p>
        </p:txBody>
      </p:sp>
      <p:sp>
        <p:nvSpPr>
          <p:cNvPr id="21" name="Pentagon 20"/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4</a:t>
            </a:r>
            <a:endParaRPr lang="en-IN" u="sng" dirty="0"/>
          </a:p>
        </p:txBody>
      </p:sp>
      <p:sp>
        <p:nvSpPr>
          <p:cNvPr id="22" name="Pentagon 21"/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5</a:t>
            </a:r>
            <a:endParaRPr lang="en-IN" u="sng" dirty="0"/>
          </a:p>
        </p:txBody>
      </p:sp>
      <p:sp>
        <p:nvSpPr>
          <p:cNvPr id="23" name="Pentagon 22"/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6</a:t>
            </a:r>
            <a:endParaRPr lang="en-IN" u="sng" dirty="0"/>
          </a:p>
        </p:txBody>
      </p:sp>
      <p:sp>
        <p:nvSpPr>
          <p:cNvPr id="24" name="Rectangle 23"/>
          <p:cNvSpPr/>
          <p:nvPr/>
        </p:nvSpPr>
        <p:spPr>
          <a:xfrm>
            <a:off x="18002" y="154282"/>
            <a:ext cx="10941150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6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7426" y="184509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23625" y="6329191"/>
            <a:ext cx="671512" cy="504056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871864" y="2658920"/>
          <a:ext cx="5400601" cy="2255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680521"/>
                <a:gridCol w="720080"/>
              </a:tblGrid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201-18 Business Statistics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600" b="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202-18 Business Environment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BBAGE201-Managerial Economics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EVS102-18 Environmental Studies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BMPD202-18 Mentoring and Professional Development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 Credits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21</a:t>
                      </a:r>
                      <a:endParaRPr lang="en-IN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rId4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solidFill>
            <a:srgbClr val="D5E3C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Semester 2</a:t>
            </a:r>
            <a:endParaRPr lang="en-IN" u="sng" dirty="0">
              <a:solidFill>
                <a:schemeClr val="tx1"/>
              </a:solidFill>
            </a:endParaRPr>
          </a:p>
        </p:txBody>
      </p:sp>
      <p:sp>
        <p:nvSpPr>
          <p:cNvPr id="19" name="Pentagon 18">
            <a:hlinkClick r:id="rId5" action="ppaction://hlinksldjump"/>
          </p:cNvPr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3</a:t>
            </a:r>
            <a:endParaRPr lang="en-IN" u="sng" dirty="0"/>
          </a:p>
        </p:txBody>
      </p:sp>
      <p:sp>
        <p:nvSpPr>
          <p:cNvPr id="20" name="Pentagon 19">
            <a:hlinkClick r:id="rId6" action="ppaction://hlinksldjump"/>
          </p:cNvPr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4</a:t>
            </a:r>
            <a:endParaRPr lang="en-IN" u="sng" dirty="0"/>
          </a:p>
        </p:txBody>
      </p:sp>
      <p:sp>
        <p:nvSpPr>
          <p:cNvPr id="21" name="Pentagon 20">
            <a:hlinkClick r:id="rId7" action="ppaction://hlinksldjump"/>
          </p:cNvPr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5</a:t>
            </a:r>
            <a:endParaRPr lang="en-IN" u="sng" dirty="0"/>
          </a:p>
        </p:txBody>
      </p:sp>
      <p:sp>
        <p:nvSpPr>
          <p:cNvPr id="22" name="Pentagon 21">
            <a:hlinkClick r:id="rId8" action="ppaction://hlinksldjump"/>
          </p:cNvPr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Semester 6</a:t>
            </a:r>
            <a:endParaRPr lang="en-IN" dirty="0"/>
          </a:p>
        </p:txBody>
      </p:sp>
      <p:sp>
        <p:nvSpPr>
          <p:cNvPr id="23" name="Rectangle 22"/>
          <p:cNvSpPr/>
          <p:nvPr/>
        </p:nvSpPr>
        <p:spPr>
          <a:xfrm>
            <a:off x="18002" y="154281"/>
            <a:ext cx="11009389" cy="5430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84686" y="102396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95228" y="6326384"/>
            <a:ext cx="654968" cy="531616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83833" y="2658920"/>
          <a:ext cx="5976664" cy="23469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00599"/>
                <a:gridCol w="576065"/>
              </a:tblGrid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BBA301-18 Organizational Behaviour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302-18 Marketing Management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303-18 Cost &amp; Management Accounting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BBAGE 301-18 Production and Operation Management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BBASEC 301- 18 IT tools for Business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BMPD302-18 Mentoring and Professional Development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Credits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27</a:t>
                      </a:r>
                      <a:endParaRPr lang="en-IN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rId4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8" name="Pentagon 17">
            <a:hlinkClick r:id="rId5" action="ppaction://hlinksldjump"/>
          </p:cNvPr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2</a:t>
            </a:r>
            <a:endParaRPr lang="en-IN" u="sng" dirty="0"/>
          </a:p>
        </p:txBody>
      </p:sp>
      <p:sp>
        <p:nvSpPr>
          <p:cNvPr id="19" name="Pentagon 18"/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solidFill>
            <a:srgbClr val="D5E3C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Semester 3</a:t>
            </a:r>
            <a:endParaRPr lang="en-IN" u="sng" dirty="0">
              <a:solidFill>
                <a:schemeClr val="tx1"/>
              </a:solidFill>
            </a:endParaRPr>
          </a:p>
        </p:txBody>
      </p:sp>
      <p:sp>
        <p:nvSpPr>
          <p:cNvPr id="20" name="Pentagon 19">
            <a:hlinkClick r:id="rId6" action="ppaction://hlinksldjump"/>
          </p:cNvPr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4</a:t>
            </a:r>
            <a:endParaRPr lang="en-IN" u="sng" dirty="0"/>
          </a:p>
        </p:txBody>
      </p:sp>
      <p:sp>
        <p:nvSpPr>
          <p:cNvPr id="21" name="Pentagon 20">
            <a:hlinkClick r:id="rId7" action="ppaction://hlinksldjump"/>
          </p:cNvPr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5</a:t>
            </a:r>
            <a:endParaRPr lang="en-IN" u="sng" dirty="0"/>
          </a:p>
        </p:txBody>
      </p:sp>
      <p:sp>
        <p:nvSpPr>
          <p:cNvPr id="22" name="Pentagon 21">
            <a:hlinkClick r:id="rId8" action="ppaction://hlinksldjump"/>
          </p:cNvPr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Semester 6</a:t>
            </a:r>
            <a:endParaRPr lang="en-IN" dirty="0"/>
          </a:p>
        </p:txBody>
      </p:sp>
      <p:sp>
        <p:nvSpPr>
          <p:cNvPr id="23" name="Rectangle 22"/>
          <p:cNvSpPr/>
          <p:nvPr/>
        </p:nvSpPr>
        <p:spPr>
          <a:xfrm>
            <a:off x="18002" y="154282"/>
            <a:ext cx="10995741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59749" y="6360920"/>
            <a:ext cx="651258" cy="484017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83833" y="2658920"/>
          <a:ext cx="5976664" cy="2621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00599"/>
                <a:gridCol w="576065"/>
              </a:tblGrid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BBA401-18 Business Research Methods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600" b="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402-18 Human Resource Management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403-18 Financial Management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BBAGE 401-18 Entrepreneurship Development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BBASEC 401- 18 Business Ethics and Corporate Social Responsibility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BMPD402-18 Mentoring and Professional Development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27</a:t>
                      </a:r>
                      <a:endParaRPr lang="en-IN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rId4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8" name="Pentagon 17">
            <a:hlinkClick r:id="rId5" action="ppaction://hlinksldjump"/>
          </p:cNvPr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2</a:t>
            </a:r>
            <a:endParaRPr lang="en-IN" u="sng" dirty="0"/>
          </a:p>
        </p:txBody>
      </p:sp>
      <p:sp>
        <p:nvSpPr>
          <p:cNvPr id="19" name="Pentagon 18">
            <a:hlinkClick r:id="rId6" action="ppaction://hlinksldjump"/>
          </p:cNvPr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3</a:t>
            </a:r>
            <a:endParaRPr lang="en-IN" u="sng" dirty="0"/>
          </a:p>
        </p:txBody>
      </p:sp>
      <p:sp>
        <p:nvSpPr>
          <p:cNvPr id="20" name="Pentagon 19"/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50000">
                <a:srgbClr val="D5E3CF"/>
              </a:gs>
              <a:gs pos="100000">
                <a:srgbClr val="D5E3CF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Semester 4</a:t>
            </a:r>
            <a:endParaRPr lang="en-IN" u="sng" dirty="0">
              <a:solidFill>
                <a:schemeClr val="tx1"/>
              </a:solidFill>
            </a:endParaRPr>
          </a:p>
        </p:txBody>
      </p:sp>
      <p:sp>
        <p:nvSpPr>
          <p:cNvPr id="21" name="Pentagon 20">
            <a:hlinkClick r:id="rId7" action="ppaction://hlinksldjump"/>
          </p:cNvPr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5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22" name="Pentagon 21">
            <a:hlinkClick r:id="rId8" action="ppaction://hlinksldjump"/>
          </p:cNvPr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Semester 6</a:t>
            </a:r>
            <a:endParaRPr lang="en-IN" dirty="0"/>
          </a:p>
        </p:txBody>
      </p:sp>
      <p:sp>
        <p:nvSpPr>
          <p:cNvPr id="23" name="Rectangle 22"/>
          <p:cNvSpPr/>
          <p:nvPr/>
        </p:nvSpPr>
        <p:spPr>
          <a:xfrm>
            <a:off x="18002" y="154282"/>
            <a:ext cx="10995741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2" action="ppaction://hlinksldjump"/>
          </p:cNvPr>
          <p:cNvSpPr/>
          <p:nvPr/>
        </p:nvSpPr>
        <p:spPr>
          <a:xfrm flipH="1">
            <a:off x="11144248" y="6360920"/>
            <a:ext cx="519304" cy="479788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preparing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11824" y="2370393"/>
          <a:ext cx="5976664" cy="197249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00599"/>
                <a:gridCol w="576065"/>
              </a:tblGrid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BA501-18 Operation Research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200" b="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BBA502-18 Mercantile Law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IN" sz="12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1*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IN" sz="12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2*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IN" sz="12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BMPD502- 18 Mentoring and Professional Development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IN" sz="1200" dirty="0"/>
                    </a:p>
                  </a:txBody>
                  <a:tcPr/>
                </a:tc>
              </a:tr>
              <a:tr h="328749">
                <a:tc>
                  <a:txBody>
                    <a:bodyPr/>
                    <a:lstStyle/>
                    <a:p>
                      <a:pPr algn="ctr"/>
                      <a:r>
                        <a:rPr lang="en-IN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Credits</a:t>
                      </a:r>
                      <a:endParaRPr lang="en-IN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</a:t>
                      </a:r>
                      <a:endParaRPr lang="en-IN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98504" y="4345940"/>
            <a:ext cx="5989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*Electives: Any of the following groups each having two papers in Semester V can be chosen as electives by the students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IN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11824" y="4860510"/>
          <a:ext cx="6096000" cy="1371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511-18 Consumer Behaviour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512-18 Advertising and Sales Management</a:t>
                      </a:r>
                      <a:endParaRPr lang="en-IN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Finance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521-18 Corporate Accounting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Financial Markets &amp; Services</a:t>
                      </a:r>
                      <a:endParaRPr lang="en-IN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 Resource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531-18 Industrial Relations &amp; Labour Law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532-18 Organisation Change &amp; Development</a:t>
                      </a:r>
                      <a:endParaRPr lang="en-IN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8" name="Pentagon 17">
            <a:hlinkClick r:id="rId4" action="ppaction://hlinksldjump"/>
          </p:cNvPr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2</a:t>
            </a:r>
            <a:endParaRPr lang="en-IN" u="sng" dirty="0"/>
          </a:p>
        </p:txBody>
      </p:sp>
      <p:sp>
        <p:nvSpPr>
          <p:cNvPr id="19" name="Pentagon 18">
            <a:hlinkClick r:id="rId5" action="ppaction://hlinksldjump"/>
          </p:cNvPr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3</a:t>
            </a:r>
            <a:endParaRPr lang="en-IN" u="sng" dirty="0"/>
          </a:p>
        </p:txBody>
      </p:sp>
      <p:sp>
        <p:nvSpPr>
          <p:cNvPr id="20" name="Pentagon 19">
            <a:hlinkClick r:id="rId6" action="ppaction://hlinksldjump"/>
          </p:cNvPr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4</a:t>
            </a:r>
            <a:endParaRPr lang="en-IN" u="sng" dirty="0"/>
          </a:p>
        </p:txBody>
      </p:sp>
      <p:sp>
        <p:nvSpPr>
          <p:cNvPr id="21" name="Pentagon 20"/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50000">
                <a:srgbClr val="D5E3CF"/>
              </a:gs>
              <a:gs pos="85000">
                <a:srgbClr val="D5E3CF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Semester 5</a:t>
            </a:r>
            <a:endParaRPr lang="en-IN" u="sng" dirty="0">
              <a:solidFill>
                <a:schemeClr val="tx1"/>
              </a:solidFill>
            </a:endParaRPr>
          </a:p>
        </p:txBody>
      </p:sp>
      <p:sp>
        <p:nvSpPr>
          <p:cNvPr id="22" name="Pentagon 21">
            <a:hlinkClick r:id="rId7" action="ppaction://hlinksldjump"/>
          </p:cNvPr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Semester 6</a:t>
            </a:r>
            <a:endParaRPr lang="en-IN" dirty="0"/>
          </a:p>
        </p:txBody>
      </p:sp>
      <p:sp>
        <p:nvSpPr>
          <p:cNvPr id="23" name="Rectangle 22"/>
          <p:cNvSpPr/>
          <p:nvPr/>
        </p:nvSpPr>
        <p:spPr>
          <a:xfrm>
            <a:off x="18002" y="154282"/>
            <a:ext cx="10954798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5" name="Google Shape;10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2" action="ppaction://hlinksldjump"/>
          </p:cNvPr>
          <p:cNvSpPr/>
          <p:nvPr/>
        </p:nvSpPr>
        <p:spPr>
          <a:xfrm flipH="1">
            <a:off x="11105058" y="6360921"/>
            <a:ext cx="558495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200" y="947690"/>
            <a:ext cx="8471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program immerses you in Fundamental Business Tenets.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013426" y="1292331"/>
            <a:ext cx="8100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The course prepares you for real-world challenges.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977156" y="1676733"/>
            <a:ext cx="8129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As you advance to the fifth semester, there’s an opportunity to tailor your learning through elective courses.</a:t>
            </a:r>
            <a:endParaRPr lang="en-IN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10302"/>
              </p:ext>
            </p:extLst>
          </p:nvPr>
        </p:nvGraphicFramePr>
        <p:xfrm>
          <a:off x="4511824" y="2611026"/>
          <a:ext cx="5976664" cy="184536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00599"/>
                <a:gridCol w="576065"/>
              </a:tblGrid>
              <a:tr h="231328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BBA601-18 Strategy Management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400" b="0" dirty="0"/>
                    </a:p>
                  </a:txBody>
                  <a:tcPr/>
                </a:tc>
              </a:tr>
              <a:tr h="231328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BBA602-18 Company Law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231328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3*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231328">
                <a:tc>
                  <a:txBody>
                    <a:bodyPr/>
                    <a:lstStyle/>
                    <a:p>
                      <a:pPr algn="ctr"/>
                      <a:r>
                        <a:rPr lang="en-IN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4*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IN" sz="1400" dirty="0"/>
                    </a:p>
                  </a:txBody>
                  <a:tcPr/>
                </a:tc>
              </a:tr>
              <a:tr h="32136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BMPD602- 18 Mentoring and Professional Development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IN" sz="1400" dirty="0"/>
                    </a:p>
                  </a:txBody>
                  <a:tcPr/>
                </a:tc>
              </a:tr>
              <a:tr h="231328">
                <a:tc>
                  <a:txBody>
                    <a:bodyPr/>
                    <a:lstStyle/>
                    <a:p>
                      <a:pPr algn="ctr"/>
                      <a:r>
                        <a:rPr lang="en-IN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Credits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IN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463035" y="4556487"/>
            <a:ext cx="5989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*Electives: Any of the following groups each having two papers in Semester V can be chosen as electives by the students.</a:t>
            </a:r>
            <a:endParaRPr lang="en-IN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75512"/>
              </p:ext>
            </p:extLst>
          </p:nvPr>
        </p:nvGraphicFramePr>
        <p:xfrm>
          <a:off x="4511824" y="5101140"/>
          <a:ext cx="5976663" cy="1554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92221"/>
                <a:gridCol w="1992221"/>
                <a:gridCol w="1992221"/>
              </a:tblGrid>
              <a:tr h="370714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611-18 Services Marketing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612-18 Retailing and Logistics Management</a:t>
                      </a:r>
                      <a:endParaRPr lang="en-IN" sz="1200" dirty="0"/>
                    </a:p>
                  </a:txBody>
                  <a:tcPr/>
                </a:tc>
              </a:tr>
              <a:tr h="370714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Finance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621-18 Personal Financial Planning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 622-18 Direct and Indirect Tax Laws</a:t>
                      </a:r>
                      <a:endParaRPr lang="en-IN" sz="1200" dirty="0"/>
                    </a:p>
                  </a:txBody>
                  <a:tcPr/>
                </a:tc>
              </a:tr>
              <a:tr h="518999">
                <a:tc>
                  <a:txBody>
                    <a:bodyPr/>
                    <a:lstStyle/>
                    <a:p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Human Resource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/>
                      </a:r>
                      <a:br>
                        <a:rPr lang="en-IN" sz="1200" dirty="0" smtClean="0"/>
                      </a:br>
                      <a:r>
                        <a:rPr lang="en-IN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BBA-631 Training &amp; Development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BBA-632 Cross Cultural Human Resource Management</a:t>
                      </a:r>
                      <a:endParaRPr lang="en-IN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2135560" y="2564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Semester 1</a:t>
            </a:r>
            <a:endParaRPr lang="en-IN" u="sng" dirty="0">
              <a:solidFill>
                <a:schemeClr val="bg1"/>
              </a:solidFill>
            </a:endParaRPr>
          </a:p>
        </p:txBody>
      </p:sp>
      <p:sp>
        <p:nvSpPr>
          <p:cNvPr id="18" name="Pentagon 17">
            <a:hlinkClick r:id="rId4" action="ppaction://hlinksldjump"/>
          </p:cNvPr>
          <p:cNvSpPr/>
          <p:nvPr/>
        </p:nvSpPr>
        <p:spPr>
          <a:xfrm>
            <a:off x="2135560" y="33269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2</a:t>
            </a:r>
            <a:endParaRPr lang="en-IN" u="sng" dirty="0"/>
          </a:p>
        </p:txBody>
      </p:sp>
      <p:sp>
        <p:nvSpPr>
          <p:cNvPr id="19" name="Pentagon 18">
            <a:hlinkClick r:id="rId5" action="ppaction://hlinksldjump"/>
          </p:cNvPr>
          <p:cNvSpPr/>
          <p:nvPr/>
        </p:nvSpPr>
        <p:spPr>
          <a:xfrm>
            <a:off x="2135560" y="4056647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3</a:t>
            </a:r>
            <a:endParaRPr lang="en-IN" u="sng" dirty="0"/>
          </a:p>
        </p:txBody>
      </p:sp>
      <p:sp>
        <p:nvSpPr>
          <p:cNvPr id="20" name="Pentagon 19">
            <a:hlinkClick r:id="rId6" action="ppaction://hlinksldjump"/>
          </p:cNvPr>
          <p:cNvSpPr/>
          <p:nvPr/>
        </p:nvSpPr>
        <p:spPr>
          <a:xfrm>
            <a:off x="2135560" y="4747204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4</a:t>
            </a:r>
            <a:endParaRPr lang="en-IN" u="sng" dirty="0"/>
          </a:p>
        </p:txBody>
      </p:sp>
      <p:sp>
        <p:nvSpPr>
          <p:cNvPr id="21" name="Pentagon 20">
            <a:hlinkClick r:id="rId7" action="ppaction://hlinksldjump"/>
          </p:cNvPr>
          <p:cNvSpPr/>
          <p:nvPr/>
        </p:nvSpPr>
        <p:spPr>
          <a:xfrm>
            <a:off x="2136985" y="5430299"/>
            <a:ext cx="2304256" cy="576064"/>
          </a:xfrm>
          <a:prstGeom prst="homePlate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Semester 5</a:t>
            </a:r>
            <a:endParaRPr lang="en-IN" u="sng" dirty="0"/>
          </a:p>
        </p:txBody>
      </p:sp>
      <p:sp>
        <p:nvSpPr>
          <p:cNvPr id="22" name="Pentagon 21"/>
          <p:cNvSpPr/>
          <p:nvPr/>
        </p:nvSpPr>
        <p:spPr>
          <a:xfrm>
            <a:off x="2135560" y="6120856"/>
            <a:ext cx="2304256" cy="576064"/>
          </a:xfrm>
          <a:prstGeom prst="homePlate">
            <a:avLst/>
          </a:prstGeom>
          <a:gradFill>
            <a:gsLst>
              <a:gs pos="50000">
                <a:srgbClr val="E2EFDA">
                  <a:lumMod val="98000"/>
                </a:srgbClr>
              </a:gs>
              <a:gs pos="100000">
                <a:srgbClr val="E2EFDA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Semester 6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002" y="154282"/>
            <a:ext cx="11023037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884" y="134124"/>
            <a:ext cx="476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Curriculum</a:t>
            </a:r>
            <a:endParaRPr lang="en-IN" sz="3200" dirty="0"/>
          </a:p>
        </p:txBody>
      </p:sp>
      <p:pic>
        <p:nvPicPr>
          <p:cNvPr id="25" name="Google Shape;10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13743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168722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US Internship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105059" y="6387946"/>
            <a:ext cx="558495" cy="470054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2184" y="-1619512"/>
            <a:ext cx="715171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 smtClean="0"/>
              <a:t>Broadening your horizons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116388F-9A7A-9FB6-72A6-D9D6512C1E4C}"/>
              </a:ext>
            </a:extLst>
          </p:cNvPr>
          <p:cNvGrpSpPr/>
          <p:nvPr/>
        </p:nvGrpSpPr>
        <p:grpSpPr>
          <a:xfrm>
            <a:off x="2954076" y="1155477"/>
            <a:ext cx="3198800" cy="1796266"/>
            <a:chOff x="3782339" y="1461997"/>
            <a:chExt cx="2478108" cy="1359346"/>
          </a:xfrm>
        </p:grpSpPr>
        <p:sp>
          <p:nvSpPr>
            <p:cNvPr id="8" name="Freeform: Shape 3">
              <a:extLst>
                <a:ext uri="{FF2B5EF4-FFF2-40B4-BE49-F238E27FC236}">
                  <a16:creationId xmlns="" xmlns:a16="http://schemas.microsoft.com/office/drawing/2014/main" id="{A5CEA90F-801A-52C9-B0CA-2255154B66AE}"/>
                </a:ext>
              </a:extLst>
            </p:cNvPr>
            <p:cNvSpPr/>
            <p:nvPr/>
          </p:nvSpPr>
          <p:spPr>
            <a:xfrm>
              <a:off x="3902602" y="1962915"/>
              <a:ext cx="2357844" cy="858428"/>
            </a:xfrm>
            <a:custGeom>
              <a:avLst/>
              <a:gdLst>
                <a:gd name="connsiteX0" fmla="*/ 178755 w 2357844"/>
                <a:gd name="connsiteY0" fmla="*/ 0 h 858428"/>
                <a:gd name="connsiteX1" fmla="*/ 1030006 w 2357844"/>
                <a:gd name="connsiteY1" fmla="*/ 0 h 858428"/>
                <a:gd name="connsiteX2" fmla="*/ 1327838 w 2357844"/>
                <a:gd name="connsiteY2" fmla="*/ 0 h 858428"/>
                <a:gd name="connsiteX3" fmla="*/ 2179089 w 2357844"/>
                <a:gd name="connsiteY3" fmla="*/ 0 h 858428"/>
                <a:gd name="connsiteX4" fmla="*/ 2215114 w 2357844"/>
                <a:gd name="connsiteY4" fmla="*/ 3632 h 858428"/>
                <a:gd name="connsiteX5" fmla="*/ 2244282 w 2357844"/>
                <a:gd name="connsiteY5" fmla="*/ 12686 h 858428"/>
                <a:gd name="connsiteX6" fmla="*/ 2246354 w 2357844"/>
                <a:gd name="connsiteY6" fmla="*/ 13089 h 858428"/>
                <a:gd name="connsiteX7" fmla="*/ 2247033 w 2357844"/>
                <a:gd name="connsiteY7" fmla="*/ 13540 h 858428"/>
                <a:gd name="connsiteX8" fmla="*/ 2248669 w 2357844"/>
                <a:gd name="connsiteY8" fmla="*/ 14048 h 858428"/>
                <a:gd name="connsiteX9" fmla="*/ 2343797 w 2357844"/>
                <a:gd name="connsiteY9" fmla="*/ 109176 h 858428"/>
                <a:gd name="connsiteX10" fmla="*/ 2344049 w 2357844"/>
                <a:gd name="connsiteY10" fmla="*/ 110427 h 858428"/>
                <a:gd name="connsiteX11" fmla="*/ 2344755 w 2357844"/>
                <a:gd name="connsiteY11" fmla="*/ 111490 h 858428"/>
                <a:gd name="connsiteX12" fmla="*/ 2357842 w 2357844"/>
                <a:gd name="connsiteY12" fmla="*/ 178745 h 858428"/>
                <a:gd name="connsiteX13" fmla="*/ 2357844 w 2357844"/>
                <a:gd name="connsiteY13" fmla="*/ 178755 h 858428"/>
                <a:gd name="connsiteX14" fmla="*/ 2357844 w 2357844"/>
                <a:gd name="connsiteY14" fmla="*/ 178756 h 858428"/>
                <a:gd name="connsiteX15" fmla="*/ 2344755 w 2357844"/>
                <a:gd name="connsiteY15" fmla="*/ 246021 h 858428"/>
                <a:gd name="connsiteX16" fmla="*/ 2344049 w 2357844"/>
                <a:gd name="connsiteY16" fmla="*/ 247084 h 858428"/>
                <a:gd name="connsiteX17" fmla="*/ 2343797 w 2357844"/>
                <a:gd name="connsiteY17" fmla="*/ 248335 h 858428"/>
                <a:gd name="connsiteX18" fmla="*/ 2305488 w 2357844"/>
                <a:gd name="connsiteY18" fmla="*/ 305154 h 858428"/>
                <a:gd name="connsiteX19" fmla="*/ 1804570 w 2357844"/>
                <a:gd name="connsiteY19" fmla="*/ 806072 h 858428"/>
                <a:gd name="connsiteX20" fmla="*/ 1551772 w 2357844"/>
                <a:gd name="connsiteY20" fmla="*/ 806072 h 858428"/>
                <a:gd name="connsiteX21" fmla="*/ 1551772 w 2357844"/>
                <a:gd name="connsiteY21" fmla="*/ 553274 h 858428"/>
                <a:gd name="connsiteX22" fmla="*/ 1747536 w 2357844"/>
                <a:gd name="connsiteY22" fmla="*/ 357510 h 858428"/>
                <a:gd name="connsiteX23" fmla="*/ 1327838 w 2357844"/>
                <a:gd name="connsiteY23" fmla="*/ 357510 h 858428"/>
                <a:gd name="connsiteX24" fmla="*/ 1030006 w 2357844"/>
                <a:gd name="connsiteY24" fmla="*/ 357510 h 858428"/>
                <a:gd name="connsiteX25" fmla="*/ 178755 w 2357844"/>
                <a:gd name="connsiteY25" fmla="*/ 357510 h 858428"/>
                <a:gd name="connsiteX26" fmla="*/ 0 w 2357844"/>
                <a:gd name="connsiteY26" fmla="*/ 178755 h 858428"/>
                <a:gd name="connsiteX27" fmla="*/ 178755 w 2357844"/>
                <a:gd name="connsiteY27" fmla="*/ 0 h 85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57844" h="858428">
                  <a:moveTo>
                    <a:pt x="178755" y="0"/>
                  </a:moveTo>
                  <a:lnTo>
                    <a:pt x="1030006" y="0"/>
                  </a:lnTo>
                  <a:lnTo>
                    <a:pt x="1327838" y="0"/>
                  </a:lnTo>
                  <a:lnTo>
                    <a:pt x="2179089" y="0"/>
                  </a:lnTo>
                  <a:cubicBezTo>
                    <a:pt x="2191429" y="0"/>
                    <a:pt x="2203478" y="1251"/>
                    <a:pt x="2215114" y="3632"/>
                  </a:cubicBezTo>
                  <a:lnTo>
                    <a:pt x="2244282" y="12686"/>
                  </a:lnTo>
                  <a:lnTo>
                    <a:pt x="2246354" y="13089"/>
                  </a:lnTo>
                  <a:lnTo>
                    <a:pt x="2247033" y="13540"/>
                  </a:lnTo>
                  <a:lnTo>
                    <a:pt x="2248669" y="14048"/>
                  </a:lnTo>
                  <a:cubicBezTo>
                    <a:pt x="2291441" y="32139"/>
                    <a:pt x="2325706" y="66404"/>
                    <a:pt x="2343797" y="109176"/>
                  </a:cubicBezTo>
                  <a:lnTo>
                    <a:pt x="2344049" y="110427"/>
                  </a:lnTo>
                  <a:lnTo>
                    <a:pt x="2344755" y="111490"/>
                  </a:lnTo>
                  <a:lnTo>
                    <a:pt x="2357842" y="178745"/>
                  </a:lnTo>
                  <a:lnTo>
                    <a:pt x="2357844" y="178755"/>
                  </a:lnTo>
                  <a:lnTo>
                    <a:pt x="2357844" y="178756"/>
                  </a:lnTo>
                  <a:cubicBezTo>
                    <a:pt x="2357844" y="201629"/>
                    <a:pt x="2353481" y="224503"/>
                    <a:pt x="2344755" y="246021"/>
                  </a:cubicBezTo>
                  <a:lnTo>
                    <a:pt x="2344049" y="247084"/>
                  </a:lnTo>
                  <a:lnTo>
                    <a:pt x="2343797" y="248335"/>
                  </a:lnTo>
                  <a:cubicBezTo>
                    <a:pt x="2334751" y="269721"/>
                    <a:pt x="2321662" y="288980"/>
                    <a:pt x="2305488" y="305154"/>
                  </a:cubicBezTo>
                  <a:lnTo>
                    <a:pt x="1804570" y="806072"/>
                  </a:lnTo>
                  <a:cubicBezTo>
                    <a:pt x="1734761" y="875881"/>
                    <a:pt x="1621580" y="875881"/>
                    <a:pt x="1551772" y="806072"/>
                  </a:cubicBezTo>
                  <a:cubicBezTo>
                    <a:pt x="1481963" y="736264"/>
                    <a:pt x="1481963" y="623083"/>
                    <a:pt x="1551772" y="553274"/>
                  </a:cubicBezTo>
                  <a:lnTo>
                    <a:pt x="1747536" y="357510"/>
                  </a:lnTo>
                  <a:lnTo>
                    <a:pt x="1327838" y="357510"/>
                  </a:lnTo>
                  <a:lnTo>
                    <a:pt x="1030006" y="357510"/>
                  </a:lnTo>
                  <a:lnTo>
                    <a:pt x="178755" y="357510"/>
                  </a:lnTo>
                  <a:cubicBezTo>
                    <a:pt x="80031" y="357510"/>
                    <a:pt x="0" y="277479"/>
                    <a:pt x="0" y="178755"/>
                  </a:cubicBezTo>
                  <a:cubicBezTo>
                    <a:pt x="0" y="80031"/>
                    <a:pt x="80031" y="0"/>
                    <a:pt x="17875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="" xmlns:a16="http://schemas.microsoft.com/office/drawing/2014/main" id="{73001ACE-9617-9858-AA32-A46457A1C8CC}"/>
                </a:ext>
              </a:extLst>
            </p:cNvPr>
            <p:cNvSpPr/>
            <p:nvPr/>
          </p:nvSpPr>
          <p:spPr>
            <a:xfrm>
              <a:off x="5383212" y="1962915"/>
              <a:ext cx="694819" cy="589837"/>
            </a:xfrm>
            <a:custGeom>
              <a:avLst/>
              <a:gdLst>
                <a:gd name="connsiteX0" fmla="*/ 183255 w 610453"/>
                <a:gd name="connsiteY0" fmla="*/ 377033 h 589837"/>
                <a:gd name="connsiteX1" fmla="*/ 0 w 610453"/>
                <a:gd name="connsiteY1" fmla="*/ 589837 h 589837"/>
                <a:gd name="connsiteX2" fmla="*/ 256 w 610453"/>
                <a:gd name="connsiteY2" fmla="*/ 589382 h 589837"/>
                <a:gd name="connsiteX3" fmla="*/ 183109 w 610453"/>
                <a:gd name="connsiteY3" fmla="*/ 377044 h 589837"/>
                <a:gd name="connsiteX4" fmla="*/ 393130 w 610453"/>
                <a:gd name="connsiteY4" fmla="*/ 0 h 589837"/>
                <a:gd name="connsiteX5" fmla="*/ 597324 w 610453"/>
                <a:gd name="connsiteY5" fmla="*/ 254242 h 589837"/>
                <a:gd name="connsiteX6" fmla="*/ 610453 w 610453"/>
                <a:gd name="connsiteY6" fmla="*/ 428669 h 589837"/>
                <a:gd name="connsiteX7" fmla="*/ 500496 w 610453"/>
                <a:gd name="connsiteY7" fmla="*/ 556358 h 589837"/>
                <a:gd name="connsiteX8" fmla="*/ 534999 w 610453"/>
                <a:gd name="connsiteY8" fmla="*/ 494921 h 589837"/>
                <a:gd name="connsiteX9" fmla="*/ 516466 w 610453"/>
                <a:gd name="connsiteY9" fmla="*/ 345491 h 589837"/>
                <a:gd name="connsiteX10" fmla="*/ 481474 w 610453"/>
                <a:gd name="connsiteY10" fmla="*/ 304764 h 589837"/>
                <a:gd name="connsiteX11" fmla="*/ 481325 w 610453"/>
                <a:gd name="connsiteY11" fmla="*/ 304680 h 589837"/>
                <a:gd name="connsiteX12" fmla="*/ 481238 w 610453"/>
                <a:gd name="connsiteY12" fmla="*/ 304607 h 589837"/>
                <a:gd name="connsiteX13" fmla="*/ 479587 w 610453"/>
                <a:gd name="connsiteY13" fmla="*/ 303679 h 589837"/>
                <a:gd name="connsiteX14" fmla="*/ 479888 w 610453"/>
                <a:gd name="connsiteY14" fmla="*/ 303443 h 589837"/>
                <a:gd name="connsiteX15" fmla="*/ 127514 w 610453"/>
                <a:gd name="connsiteY15" fmla="*/ 0 h 58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0453" h="589837">
                  <a:moveTo>
                    <a:pt x="183255" y="377033"/>
                  </a:moveTo>
                  <a:lnTo>
                    <a:pt x="0" y="589837"/>
                  </a:lnTo>
                  <a:lnTo>
                    <a:pt x="256" y="589382"/>
                  </a:lnTo>
                  <a:lnTo>
                    <a:pt x="183109" y="377044"/>
                  </a:lnTo>
                  <a:close/>
                  <a:moveTo>
                    <a:pt x="393130" y="0"/>
                  </a:moveTo>
                  <a:lnTo>
                    <a:pt x="597324" y="254242"/>
                  </a:lnTo>
                  <a:lnTo>
                    <a:pt x="610453" y="428669"/>
                  </a:lnTo>
                  <a:lnTo>
                    <a:pt x="500496" y="556358"/>
                  </a:lnTo>
                  <a:lnTo>
                    <a:pt x="534999" y="494921"/>
                  </a:lnTo>
                  <a:cubicBezTo>
                    <a:pt x="550976" y="445179"/>
                    <a:pt x="544415" y="390236"/>
                    <a:pt x="516466" y="345491"/>
                  </a:cubicBezTo>
                  <a:lnTo>
                    <a:pt x="481474" y="304764"/>
                  </a:lnTo>
                  <a:lnTo>
                    <a:pt x="481325" y="304680"/>
                  </a:lnTo>
                  <a:lnTo>
                    <a:pt x="481238" y="304607"/>
                  </a:lnTo>
                  <a:lnTo>
                    <a:pt x="479587" y="303679"/>
                  </a:lnTo>
                  <a:lnTo>
                    <a:pt x="479888" y="303443"/>
                  </a:lnTo>
                  <a:lnTo>
                    <a:pt x="127514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0" name="Freeform: Shape 5">
              <a:extLst>
                <a:ext uri="{FF2B5EF4-FFF2-40B4-BE49-F238E27FC236}">
                  <a16:creationId xmlns="" xmlns:a16="http://schemas.microsoft.com/office/drawing/2014/main" id="{410ACE96-8DE4-99B8-0BCA-C41C13B99597}"/>
                </a:ext>
              </a:extLst>
            </p:cNvPr>
            <p:cNvSpPr/>
            <p:nvPr/>
          </p:nvSpPr>
          <p:spPr>
            <a:xfrm>
              <a:off x="5402019" y="1461997"/>
              <a:ext cx="858428" cy="1058478"/>
            </a:xfrm>
            <a:custGeom>
              <a:avLst/>
              <a:gdLst>
                <a:gd name="connsiteX0" fmla="*/ 250501 w 858428"/>
                <a:gd name="connsiteY0" fmla="*/ 856047 h 1058478"/>
                <a:gd name="connsiteX1" fmla="*/ 250647 w 858428"/>
                <a:gd name="connsiteY1" fmla="*/ 856047 h 1058478"/>
                <a:gd name="connsiteX2" fmla="*/ 52067 w 858428"/>
                <a:gd name="connsiteY2" fmla="*/ 1054627 h 1058478"/>
                <a:gd name="connsiteX3" fmla="*/ 52356 w 858428"/>
                <a:gd name="connsiteY3" fmla="*/ 1054192 h 1058478"/>
                <a:gd name="connsiteX4" fmla="*/ 178755 w 858428"/>
                <a:gd name="connsiteY4" fmla="*/ 0 h 1058478"/>
                <a:gd name="connsiteX5" fmla="*/ 305154 w 858428"/>
                <a:gd name="connsiteY5" fmla="*/ 52356 h 1058478"/>
                <a:gd name="connsiteX6" fmla="*/ 806072 w 858428"/>
                <a:gd name="connsiteY6" fmla="*/ 553274 h 1058478"/>
                <a:gd name="connsiteX7" fmla="*/ 806072 w 858428"/>
                <a:gd name="connsiteY7" fmla="*/ 806072 h 1058478"/>
                <a:gd name="connsiteX8" fmla="*/ 553667 w 858428"/>
                <a:gd name="connsiteY8" fmla="*/ 1058478 h 1058478"/>
                <a:gd name="connsiteX9" fmla="*/ 592645 w 858428"/>
                <a:gd name="connsiteY9" fmla="*/ 999779 h 1058478"/>
                <a:gd name="connsiteX10" fmla="*/ 585282 w 858428"/>
                <a:gd name="connsiteY10" fmla="*/ 849384 h 1058478"/>
                <a:gd name="connsiteX11" fmla="*/ 553417 w 858428"/>
                <a:gd name="connsiteY11" fmla="*/ 806167 h 1058478"/>
                <a:gd name="connsiteX12" fmla="*/ 553274 w 858428"/>
                <a:gd name="connsiteY12" fmla="*/ 806072 h 1058478"/>
                <a:gd name="connsiteX13" fmla="*/ 553193 w 858428"/>
                <a:gd name="connsiteY13" fmla="*/ 805992 h 1058478"/>
                <a:gd name="connsiteX14" fmla="*/ 551616 w 858428"/>
                <a:gd name="connsiteY14" fmla="*/ 804944 h 1058478"/>
                <a:gd name="connsiteX15" fmla="*/ 551933 w 858428"/>
                <a:gd name="connsiteY15" fmla="*/ 804731 h 1058478"/>
                <a:gd name="connsiteX16" fmla="*/ 52356 w 858428"/>
                <a:gd name="connsiteY16" fmla="*/ 305154 h 1058478"/>
                <a:gd name="connsiteX17" fmla="*/ 52356 w 858428"/>
                <a:gd name="connsiteY17" fmla="*/ 52356 h 1058478"/>
                <a:gd name="connsiteX18" fmla="*/ 178755 w 858428"/>
                <a:gd name="connsiteY18" fmla="*/ 0 h 105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8428" h="1058478">
                  <a:moveTo>
                    <a:pt x="250501" y="856047"/>
                  </a:moveTo>
                  <a:lnTo>
                    <a:pt x="250647" y="856047"/>
                  </a:lnTo>
                  <a:lnTo>
                    <a:pt x="52067" y="1054627"/>
                  </a:lnTo>
                  <a:lnTo>
                    <a:pt x="52356" y="1054192"/>
                  </a:lnTo>
                  <a:close/>
                  <a:moveTo>
                    <a:pt x="178755" y="0"/>
                  </a:moveTo>
                  <a:cubicBezTo>
                    <a:pt x="224502" y="0"/>
                    <a:pt x="270250" y="17452"/>
                    <a:pt x="305154" y="52356"/>
                  </a:cubicBezTo>
                  <a:lnTo>
                    <a:pt x="806072" y="553274"/>
                  </a:lnTo>
                  <a:cubicBezTo>
                    <a:pt x="875880" y="623083"/>
                    <a:pt x="875880" y="736264"/>
                    <a:pt x="806072" y="806072"/>
                  </a:cubicBezTo>
                  <a:lnTo>
                    <a:pt x="553667" y="1058478"/>
                  </a:lnTo>
                  <a:lnTo>
                    <a:pt x="592645" y="999779"/>
                  </a:lnTo>
                  <a:cubicBezTo>
                    <a:pt x="612279" y="951363"/>
                    <a:pt x="609824" y="896085"/>
                    <a:pt x="585282" y="849384"/>
                  </a:cubicBezTo>
                  <a:lnTo>
                    <a:pt x="553417" y="806167"/>
                  </a:lnTo>
                  <a:lnTo>
                    <a:pt x="553274" y="806072"/>
                  </a:lnTo>
                  <a:lnTo>
                    <a:pt x="553193" y="805992"/>
                  </a:lnTo>
                  <a:lnTo>
                    <a:pt x="551616" y="804944"/>
                  </a:lnTo>
                  <a:lnTo>
                    <a:pt x="551933" y="804731"/>
                  </a:lnTo>
                  <a:lnTo>
                    <a:pt x="52356" y="305154"/>
                  </a:lnTo>
                  <a:cubicBezTo>
                    <a:pt x="-17453" y="235346"/>
                    <a:pt x="-17453" y="122165"/>
                    <a:pt x="52356" y="52356"/>
                  </a:cubicBezTo>
                  <a:cubicBezTo>
                    <a:pt x="87260" y="17452"/>
                    <a:pt x="133007" y="0"/>
                    <a:pt x="1787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="" xmlns:a16="http://schemas.microsoft.com/office/drawing/2014/main" id="{6EF91505-160C-62FC-CBC7-9680F708AA04}"/>
                </a:ext>
              </a:extLst>
            </p:cNvPr>
            <p:cNvSpPr/>
            <p:nvPr/>
          </p:nvSpPr>
          <p:spPr>
            <a:xfrm>
              <a:off x="3825354" y="1962915"/>
              <a:ext cx="625088" cy="357510"/>
            </a:xfrm>
            <a:custGeom>
              <a:avLst/>
              <a:gdLst>
                <a:gd name="connsiteX0" fmla="*/ 112383 w 625088"/>
                <a:gd name="connsiteY0" fmla="*/ 0 h 357510"/>
                <a:gd name="connsiteX1" fmla="*/ 512705 w 625088"/>
                <a:gd name="connsiteY1" fmla="*/ 0 h 357510"/>
                <a:gd name="connsiteX2" fmla="*/ 565902 w 625088"/>
                <a:gd name="connsiteY2" fmla="*/ 35866 h 357510"/>
                <a:gd name="connsiteX3" fmla="*/ 625088 w 625088"/>
                <a:gd name="connsiteY3" fmla="*/ 178755 h 357510"/>
                <a:gd name="connsiteX4" fmla="*/ 625087 w 625088"/>
                <a:gd name="connsiteY4" fmla="*/ 178755 h 357510"/>
                <a:gd name="connsiteX5" fmla="*/ 565901 w 625088"/>
                <a:gd name="connsiteY5" fmla="*/ 321644 h 357510"/>
                <a:gd name="connsiteX6" fmla="*/ 512704 w 625088"/>
                <a:gd name="connsiteY6" fmla="*/ 357510 h 357510"/>
                <a:gd name="connsiteX7" fmla="*/ 112375 w 625088"/>
                <a:gd name="connsiteY7" fmla="*/ 357510 h 357510"/>
                <a:gd name="connsiteX8" fmla="*/ 89093 w 625088"/>
                <a:gd name="connsiteY8" fmla="*/ 346318 h 357510"/>
                <a:gd name="connsiteX9" fmla="*/ 15880 w 625088"/>
                <a:gd name="connsiteY9" fmla="*/ 257411 h 357510"/>
                <a:gd name="connsiteX10" fmla="*/ 0 w 625088"/>
                <a:gd name="connsiteY10" fmla="*/ 178755 h 357510"/>
                <a:gd name="connsiteX11" fmla="*/ 15880 w 625088"/>
                <a:gd name="connsiteY11" fmla="*/ 100098 h 357510"/>
                <a:gd name="connsiteX12" fmla="*/ 59186 w 625088"/>
                <a:gd name="connsiteY12" fmla="*/ 35866 h 35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5088" h="357510">
                  <a:moveTo>
                    <a:pt x="112383" y="0"/>
                  </a:moveTo>
                  <a:lnTo>
                    <a:pt x="512705" y="0"/>
                  </a:lnTo>
                  <a:lnTo>
                    <a:pt x="565902" y="35866"/>
                  </a:lnTo>
                  <a:cubicBezTo>
                    <a:pt x="602470" y="72435"/>
                    <a:pt x="625088" y="122954"/>
                    <a:pt x="625088" y="178755"/>
                  </a:cubicBezTo>
                  <a:lnTo>
                    <a:pt x="625087" y="178755"/>
                  </a:lnTo>
                  <a:cubicBezTo>
                    <a:pt x="625087" y="234557"/>
                    <a:pt x="602469" y="285075"/>
                    <a:pt x="565901" y="321644"/>
                  </a:cubicBezTo>
                  <a:lnTo>
                    <a:pt x="512704" y="357510"/>
                  </a:lnTo>
                  <a:lnTo>
                    <a:pt x="112375" y="357510"/>
                  </a:lnTo>
                  <a:lnTo>
                    <a:pt x="89093" y="346318"/>
                  </a:lnTo>
                  <a:cubicBezTo>
                    <a:pt x="56842" y="324530"/>
                    <a:pt x="31219" y="293675"/>
                    <a:pt x="15880" y="257411"/>
                  </a:cubicBezTo>
                  <a:lnTo>
                    <a:pt x="0" y="178755"/>
                  </a:lnTo>
                  <a:lnTo>
                    <a:pt x="15880" y="100098"/>
                  </a:lnTo>
                  <a:cubicBezTo>
                    <a:pt x="26106" y="75922"/>
                    <a:pt x="40902" y="54151"/>
                    <a:pt x="59186" y="3586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12" name="Rectangle: Rounded Corners 32">
              <a:extLst>
                <a:ext uri="{FF2B5EF4-FFF2-40B4-BE49-F238E27FC236}">
                  <a16:creationId xmlns="" xmlns:a16="http://schemas.microsoft.com/office/drawing/2014/main" id="{07A5151D-EFBB-A6A8-D0F8-772892949613}"/>
                </a:ext>
              </a:extLst>
            </p:cNvPr>
            <p:cNvSpPr/>
            <p:nvPr/>
          </p:nvSpPr>
          <p:spPr>
            <a:xfrm>
              <a:off x="3782339" y="1962915"/>
              <a:ext cx="625087" cy="35751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94DDDD0-8BD9-B1EE-8503-5CB18F9B259D}"/>
              </a:ext>
            </a:extLst>
          </p:cNvPr>
          <p:cNvGrpSpPr/>
          <p:nvPr/>
        </p:nvGrpSpPr>
        <p:grpSpPr>
          <a:xfrm>
            <a:off x="5468963" y="4078663"/>
            <a:ext cx="3113827" cy="1859025"/>
            <a:chOff x="5930246" y="4546125"/>
            <a:chExt cx="2479415" cy="1359346"/>
          </a:xfrm>
        </p:grpSpPr>
        <p:sp>
          <p:nvSpPr>
            <p:cNvPr id="14" name="Freeform: Shape 15">
              <a:extLst>
                <a:ext uri="{FF2B5EF4-FFF2-40B4-BE49-F238E27FC236}">
                  <a16:creationId xmlns="" xmlns:a16="http://schemas.microsoft.com/office/drawing/2014/main" id="{04345AC2-E4F6-8368-E9D5-0E105FD0BD78}"/>
                </a:ext>
              </a:extLst>
            </p:cNvPr>
            <p:cNvSpPr/>
            <p:nvPr/>
          </p:nvSpPr>
          <p:spPr>
            <a:xfrm flipH="1">
              <a:off x="5930247" y="5047043"/>
              <a:ext cx="2359151" cy="858428"/>
            </a:xfrm>
            <a:custGeom>
              <a:avLst/>
              <a:gdLst>
                <a:gd name="connsiteX0" fmla="*/ 178755 w 2357844"/>
                <a:gd name="connsiteY0" fmla="*/ 0 h 858428"/>
                <a:gd name="connsiteX1" fmla="*/ 1030006 w 2357844"/>
                <a:gd name="connsiteY1" fmla="*/ 0 h 858428"/>
                <a:gd name="connsiteX2" fmla="*/ 1327838 w 2357844"/>
                <a:gd name="connsiteY2" fmla="*/ 0 h 858428"/>
                <a:gd name="connsiteX3" fmla="*/ 2179089 w 2357844"/>
                <a:gd name="connsiteY3" fmla="*/ 0 h 858428"/>
                <a:gd name="connsiteX4" fmla="*/ 2215114 w 2357844"/>
                <a:gd name="connsiteY4" fmla="*/ 3632 h 858428"/>
                <a:gd name="connsiteX5" fmla="*/ 2244282 w 2357844"/>
                <a:gd name="connsiteY5" fmla="*/ 12686 h 858428"/>
                <a:gd name="connsiteX6" fmla="*/ 2246354 w 2357844"/>
                <a:gd name="connsiteY6" fmla="*/ 13089 h 858428"/>
                <a:gd name="connsiteX7" fmla="*/ 2247033 w 2357844"/>
                <a:gd name="connsiteY7" fmla="*/ 13540 h 858428"/>
                <a:gd name="connsiteX8" fmla="*/ 2248669 w 2357844"/>
                <a:gd name="connsiteY8" fmla="*/ 14048 h 858428"/>
                <a:gd name="connsiteX9" fmla="*/ 2343797 w 2357844"/>
                <a:gd name="connsiteY9" fmla="*/ 109176 h 858428"/>
                <a:gd name="connsiteX10" fmla="*/ 2344049 w 2357844"/>
                <a:gd name="connsiteY10" fmla="*/ 110427 h 858428"/>
                <a:gd name="connsiteX11" fmla="*/ 2344755 w 2357844"/>
                <a:gd name="connsiteY11" fmla="*/ 111490 h 858428"/>
                <a:gd name="connsiteX12" fmla="*/ 2357842 w 2357844"/>
                <a:gd name="connsiteY12" fmla="*/ 178745 h 858428"/>
                <a:gd name="connsiteX13" fmla="*/ 2357844 w 2357844"/>
                <a:gd name="connsiteY13" fmla="*/ 178755 h 858428"/>
                <a:gd name="connsiteX14" fmla="*/ 2357844 w 2357844"/>
                <a:gd name="connsiteY14" fmla="*/ 178756 h 858428"/>
                <a:gd name="connsiteX15" fmla="*/ 2344755 w 2357844"/>
                <a:gd name="connsiteY15" fmla="*/ 246021 h 858428"/>
                <a:gd name="connsiteX16" fmla="*/ 2344049 w 2357844"/>
                <a:gd name="connsiteY16" fmla="*/ 247084 h 858428"/>
                <a:gd name="connsiteX17" fmla="*/ 2343797 w 2357844"/>
                <a:gd name="connsiteY17" fmla="*/ 248335 h 858428"/>
                <a:gd name="connsiteX18" fmla="*/ 2305488 w 2357844"/>
                <a:gd name="connsiteY18" fmla="*/ 305154 h 858428"/>
                <a:gd name="connsiteX19" fmla="*/ 1804570 w 2357844"/>
                <a:gd name="connsiteY19" fmla="*/ 806072 h 858428"/>
                <a:gd name="connsiteX20" fmla="*/ 1551772 w 2357844"/>
                <a:gd name="connsiteY20" fmla="*/ 806072 h 858428"/>
                <a:gd name="connsiteX21" fmla="*/ 1551772 w 2357844"/>
                <a:gd name="connsiteY21" fmla="*/ 553274 h 858428"/>
                <a:gd name="connsiteX22" fmla="*/ 1747536 w 2357844"/>
                <a:gd name="connsiteY22" fmla="*/ 357510 h 858428"/>
                <a:gd name="connsiteX23" fmla="*/ 1327838 w 2357844"/>
                <a:gd name="connsiteY23" fmla="*/ 357510 h 858428"/>
                <a:gd name="connsiteX24" fmla="*/ 1030006 w 2357844"/>
                <a:gd name="connsiteY24" fmla="*/ 357510 h 858428"/>
                <a:gd name="connsiteX25" fmla="*/ 178755 w 2357844"/>
                <a:gd name="connsiteY25" fmla="*/ 357510 h 858428"/>
                <a:gd name="connsiteX26" fmla="*/ 0 w 2357844"/>
                <a:gd name="connsiteY26" fmla="*/ 178755 h 858428"/>
                <a:gd name="connsiteX27" fmla="*/ 178755 w 2357844"/>
                <a:gd name="connsiteY27" fmla="*/ 0 h 85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57844" h="858428">
                  <a:moveTo>
                    <a:pt x="178755" y="0"/>
                  </a:moveTo>
                  <a:lnTo>
                    <a:pt x="1030006" y="0"/>
                  </a:lnTo>
                  <a:lnTo>
                    <a:pt x="1327838" y="0"/>
                  </a:lnTo>
                  <a:lnTo>
                    <a:pt x="2179089" y="0"/>
                  </a:lnTo>
                  <a:cubicBezTo>
                    <a:pt x="2191429" y="0"/>
                    <a:pt x="2203478" y="1251"/>
                    <a:pt x="2215114" y="3632"/>
                  </a:cubicBezTo>
                  <a:lnTo>
                    <a:pt x="2244282" y="12686"/>
                  </a:lnTo>
                  <a:lnTo>
                    <a:pt x="2246354" y="13089"/>
                  </a:lnTo>
                  <a:lnTo>
                    <a:pt x="2247033" y="13540"/>
                  </a:lnTo>
                  <a:lnTo>
                    <a:pt x="2248669" y="14048"/>
                  </a:lnTo>
                  <a:cubicBezTo>
                    <a:pt x="2291441" y="32139"/>
                    <a:pt x="2325706" y="66404"/>
                    <a:pt x="2343797" y="109176"/>
                  </a:cubicBezTo>
                  <a:lnTo>
                    <a:pt x="2344049" y="110427"/>
                  </a:lnTo>
                  <a:lnTo>
                    <a:pt x="2344755" y="111490"/>
                  </a:lnTo>
                  <a:lnTo>
                    <a:pt x="2357842" y="178745"/>
                  </a:lnTo>
                  <a:lnTo>
                    <a:pt x="2357844" y="178755"/>
                  </a:lnTo>
                  <a:lnTo>
                    <a:pt x="2357844" y="178756"/>
                  </a:lnTo>
                  <a:cubicBezTo>
                    <a:pt x="2357844" y="201629"/>
                    <a:pt x="2353481" y="224503"/>
                    <a:pt x="2344755" y="246021"/>
                  </a:cubicBezTo>
                  <a:lnTo>
                    <a:pt x="2344049" y="247084"/>
                  </a:lnTo>
                  <a:lnTo>
                    <a:pt x="2343797" y="248335"/>
                  </a:lnTo>
                  <a:cubicBezTo>
                    <a:pt x="2334751" y="269721"/>
                    <a:pt x="2321662" y="288980"/>
                    <a:pt x="2305488" y="305154"/>
                  </a:cubicBezTo>
                  <a:lnTo>
                    <a:pt x="1804570" y="806072"/>
                  </a:lnTo>
                  <a:cubicBezTo>
                    <a:pt x="1734761" y="875881"/>
                    <a:pt x="1621580" y="875881"/>
                    <a:pt x="1551772" y="806072"/>
                  </a:cubicBezTo>
                  <a:cubicBezTo>
                    <a:pt x="1481963" y="736264"/>
                    <a:pt x="1481963" y="623083"/>
                    <a:pt x="1551772" y="553274"/>
                  </a:cubicBezTo>
                  <a:lnTo>
                    <a:pt x="1747536" y="357510"/>
                  </a:lnTo>
                  <a:lnTo>
                    <a:pt x="1327838" y="357510"/>
                  </a:lnTo>
                  <a:lnTo>
                    <a:pt x="1030006" y="357510"/>
                  </a:lnTo>
                  <a:lnTo>
                    <a:pt x="178755" y="357510"/>
                  </a:lnTo>
                  <a:cubicBezTo>
                    <a:pt x="80031" y="357510"/>
                    <a:pt x="0" y="277479"/>
                    <a:pt x="0" y="178755"/>
                  </a:cubicBezTo>
                  <a:cubicBezTo>
                    <a:pt x="0" y="80031"/>
                    <a:pt x="80031" y="0"/>
                    <a:pt x="17875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="" xmlns:a16="http://schemas.microsoft.com/office/drawing/2014/main" id="{ECA23731-380F-3594-382E-C5E257E8AD10}"/>
                </a:ext>
              </a:extLst>
            </p:cNvPr>
            <p:cNvSpPr/>
            <p:nvPr/>
          </p:nvSpPr>
          <p:spPr>
            <a:xfrm flipH="1">
              <a:off x="6112771" y="5047043"/>
              <a:ext cx="694944" cy="589837"/>
            </a:xfrm>
            <a:custGeom>
              <a:avLst/>
              <a:gdLst>
                <a:gd name="connsiteX0" fmla="*/ 183255 w 610453"/>
                <a:gd name="connsiteY0" fmla="*/ 377033 h 589837"/>
                <a:gd name="connsiteX1" fmla="*/ 0 w 610453"/>
                <a:gd name="connsiteY1" fmla="*/ 589837 h 589837"/>
                <a:gd name="connsiteX2" fmla="*/ 256 w 610453"/>
                <a:gd name="connsiteY2" fmla="*/ 589382 h 589837"/>
                <a:gd name="connsiteX3" fmla="*/ 183109 w 610453"/>
                <a:gd name="connsiteY3" fmla="*/ 377044 h 589837"/>
                <a:gd name="connsiteX4" fmla="*/ 393130 w 610453"/>
                <a:gd name="connsiteY4" fmla="*/ 0 h 589837"/>
                <a:gd name="connsiteX5" fmla="*/ 597324 w 610453"/>
                <a:gd name="connsiteY5" fmla="*/ 254242 h 589837"/>
                <a:gd name="connsiteX6" fmla="*/ 610453 w 610453"/>
                <a:gd name="connsiteY6" fmla="*/ 428669 h 589837"/>
                <a:gd name="connsiteX7" fmla="*/ 500496 w 610453"/>
                <a:gd name="connsiteY7" fmla="*/ 556358 h 589837"/>
                <a:gd name="connsiteX8" fmla="*/ 534999 w 610453"/>
                <a:gd name="connsiteY8" fmla="*/ 494921 h 589837"/>
                <a:gd name="connsiteX9" fmla="*/ 516466 w 610453"/>
                <a:gd name="connsiteY9" fmla="*/ 345491 h 589837"/>
                <a:gd name="connsiteX10" fmla="*/ 481474 w 610453"/>
                <a:gd name="connsiteY10" fmla="*/ 304764 h 589837"/>
                <a:gd name="connsiteX11" fmla="*/ 481325 w 610453"/>
                <a:gd name="connsiteY11" fmla="*/ 304680 h 589837"/>
                <a:gd name="connsiteX12" fmla="*/ 481238 w 610453"/>
                <a:gd name="connsiteY12" fmla="*/ 304607 h 589837"/>
                <a:gd name="connsiteX13" fmla="*/ 479587 w 610453"/>
                <a:gd name="connsiteY13" fmla="*/ 303679 h 589837"/>
                <a:gd name="connsiteX14" fmla="*/ 479888 w 610453"/>
                <a:gd name="connsiteY14" fmla="*/ 303443 h 589837"/>
                <a:gd name="connsiteX15" fmla="*/ 127514 w 610453"/>
                <a:gd name="connsiteY15" fmla="*/ 0 h 58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0453" h="589837">
                  <a:moveTo>
                    <a:pt x="183255" y="377033"/>
                  </a:moveTo>
                  <a:lnTo>
                    <a:pt x="0" y="589837"/>
                  </a:lnTo>
                  <a:lnTo>
                    <a:pt x="256" y="589382"/>
                  </a:lnTo>
                  <a:lnTo>
                    <a:pt x="183109" y="377044"/>
                  </a:lnTo>
                  <a:close/>
                  <a:moveTo>
                    <a:pt x="393130" y="0"/>
                  </a:moveTo>
                  <a:lnTo>
                    <a:pt x="597324" y="254242"/>
                  </a:lnTo>
                  <a:lnTo>
                    <a:pt x="610453" y="428669"/>
                  </a:lnTo>
                  <a:lnTo>
                    <a:pt x="500496" y="556358"/>
                  </a:lnTo>
                  <a:lnTo>
                    <a:pt x="534999" y="494921"/>
                  </a:lnTo>
                  <a:cubicBezTo>
                    <a:pt x="550976" y="445179"/>
                    <a:pt x="544415" y="390236"/>
                    <a:pt x="516466" y="345491"/>
                  </a:cubicBezTo>
                  <a:lnTo>
                    <a:pt x="481474" y="304764"/>
                  </a:lnTo>
                  <a:lnTo>
                    <a:pt x="481325" y="304680"/>
                  </a:lnTo>
                  <a:lnTo>
                    <a:pt x="481238" y="304607"/>
                  </a:lnTo>
                  <a:lnTo>
                    <a:pt x="479587" y="303679"/>
                  </a:lnTo>
                  <a:lnTo>
                    <a:pt x="479888" y="303443"/>
                  </a:lnTo>
                  <a:lnTo>
                    <a:pt x="127514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="" xmlns:a16="http://schemas.microsoft.com/office/drawing/2014/main" id="{51D5D9F3-BA0B-F9FF-225E-2CE580E000EE}"/>
                </a:ext>
              </a:extLst>
            </p:cNvPr>
            <p:cNvSpPr/>
            <p:nvPr/>
          </p:nvSpPr>
          <p:spPr>
            <a:xfrm flipH="1">
              <a:off x="5930246" y="4546125"/>
              <a:ext cx="858904" cy="1058478"/>
            </a:xfrm>
            <a:custGeom>
              <a:avLst/>
              <a:gdLst>
                <a:gd name="connsiteX0" fmla="*/ 250501 w 858428"/>
                <a:gd name="connsiteY0" fmla="*/ 856047 h 1058478"/>
                <a:gd name="connsiteX1" fmla="*/ 250647 w 858428"/>
                <a:gd name="connsiteY1" fmla="*/ 856047 h 1058478"/>
                <a:gd name="connsiteX2" fmla="*/ 52067 w 858428"/>
                <a:gd name="connsiteY2" fmla="*/ 1054627 h 1058478"/>
                <a:gd name="connsiteX3" fmla="*/ 52356 w 858428"/>
                <a:gd name="connsiteY3" fmla="*/ 1054192 h 1058478"/>
                <a:gd name="connsiteX4" fmla="*/ 178755 w 858428"/>
                <a:gd name="connsiteY4" fmla="*/ 0 h 1058478"/>
                <a:gd name="connsiteX5" fmla="*/ 305154 w 858428"/>
                <a:gd name="connsiteY5" fmla="*/ 52356 h 1058478"/>
                <a:gd name="connsiteX6" fmla="*/ 806072 w 858428"/>
                <a:gd name="connsiteY6" fmla="*/ 553274 h 1058478"/>
                <a:gd name="connsiteX7" fmla="*/ 806072 w 858428"/>
                <a:gd name="connsiteY7" fmla="*/ 806072 h 1058478"/>
                <a:gd name="connsiteX8" fmla="*/ 553667 w 858428"/>
                <a:gd name="connsiteY8" fmla="*/ 1058478 h 1058478"/>
                <a:gd name="connsiteX9" fmla="*/ 592645 w 858428"/>
                <a:gd name="connsiteY9" fmla="*/ 999779 h 1058478"/>
                <a:gd name="connsiteX10" fmla="*/ 585282 w 858428"/>
                <a:gd name="connsiteY10" fmla="*/ 849384 h 1058478"/>
                <a:gd name="connsiteX11" fmla="*/ 553417 w 858428"/>
                <a:gd name="connsiteY11" fmla="*/ 806167 h 1058478"/>
                <a:gd name="connsiteX12" fmla="*/ 553274 w 858428"/>
                <a:gd name="connsiteY12" fmla="*/ 806072 h 1058478"/>
                <a:gd name="connsiteX13" fmla="*/ 553193 w 858428"/>
                <a:gd name="connsiteY13" fmla="*/ 805992 h 1058478"/>
                <a:gd name="connsiteX14" fmla="*/ 551616 w 858428"/>
                <a:gd name="connsiteY14" fmla="*/ 804944 h 1058478"/>
                <a:gd name="connsiteX15" fmla="*/ 551933 w 858428"/>
                <a:gd name="connsiteY15" fmla="*/ 804731 h 1058478"/>
                <a:gd name="connsiteX16" fmla="*/ 52356 w 858428"/>
                <a:gd name="connsiteY16" fmla="*/ 305154 h 1058478"/>
                <a:gd name="connsiteX17" fmla="*/ 52356 w 858428"/>
                <a:gd name="connsiteY17" fmla="*/ 52356 h 1058478"/>
                <a:gd name="connsiteX18" fmla="*/ 178755 w 858428"/>
                <a:gd name="connsiteY18" fmla="*/ 0 h 105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8428" h="1058478">
                  <a:moveTo>
                    <a:pt x="250501" y="856047"/>
                  </a:moveTo>
                  <a:lnTo>
                    <a:pt x="250647" y="856047"/>
                  </a:lnTo>
                  <a:lnTo>
                    <a:pt x="52067" y="1054627"/>
                  </a:lnTo>
                  <a:lnTo>
                    <a:pt x="52356" y="1054192"/>
                  </a:lnTo>
                  <a:close/>
                  <a:moveTo>
                    <a:pt x="178755" y="0"/>
                  </a:moveTo>
                  <a:cubicBezTo>
                    <a:pt x="224502" y="0"/>
                    <a:pt x="270250" y="17452"/>
                    <a:pt x="305154" y="52356"/>
                  </a:cubicBezTo>
                  <a:lnTo>
                    <a:pt x="806072" y="553274"/>
                  </a:lnTo>
                  <a:cubicBezTo>
                    <a:pt x="875880" y="623083"/>
                    <a:pt x="875880" y="736264"/>
                    <a:pt x="806072" y="806072"/>
                  </a:cubicBezTo>
                  <a:lnTo>
                    <a:pt x="553667" y="1058478"/>
                  </a:lnTo>
                  <a:lnTo>
                    <a:pt x="592645" y="999779"/>
                  </a:lnTo>
                  <a:cubicBezTo>
                    <a:pt x="612279" y="951363"/>
                    <a:pt x="609824" y="896085"/>
                    <a:pt x="585282" y="849384"/>
                  </a:cubicBezTo>
                  <a:lnTo>
                    <a:pt x="553417" y="806167"/>
                  </a:lnTo>
                  <a:lnTo>
                    <a:pt x="553274" y="806072"/>
                  </a:lnTo>
                  <a:lnTo>
                    <a:pt x="553193" y="805992"/>
                  </a:lnTo>
                  <a:lnTo>
                    <a:pt x="551616" y="804944"/>
                  </a:lnTo>
                  <a:lnTo>
                    <a:pt x="551933" y="804731"/>
                  </a:lnTo>
                  <a:lnTo>
                    <a:pt x="52356" y="305154"/>
                  </a:lnTo>
                  <a:cubicBezTo>
                    <a:pt x="-17453" y="235346"/>
                    <a:pt x="-17453" y="122165"/>
                    <a:pt x="52356" y="52356"/>
                  </a:cubicBezTo>
                  <a:cubicBezTo>
                    <a:pt x="87260" y="17452"/>
                    <a:pt x="133007" y="0"/>
                    <a:pt x="1787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7" name="Freeform: Shape 36">
              <a:extLst>
                <a:ext uri="{FF2B5EF4-FFF2-40B4-BE49-F238E27FC236}">
                  <a16:creationId xmlns="" xmlns:a16="http://schemas.microsoft.com/office/drawing/2014/main" id="{F1D9D359-17CA-757E-F967-6E865B7F56EB}"/>
                </a:ext>
              </a:extLst>
            </p:cNvPr>
            <p:cNvSpPr/>
            <p:nvPr/>
          </p:nvSpPr>
          <p:spPr>
            <a:xfrm flipH="1">
              <a:off x="7741056" y="5047043"/>
              <a:ext cx="621792" cy="357510"/>
            </a:xfrm>
            <a:custGeom>
              <a:avLst/>
              <a:gdLst>
                <a:gd name="connsiteX0" fmla="*/ 112383 w 625088"/>
                <a:gd name="connsiteY0" fmla="*/ 0 h 357510"/>
                <a:gd name="connsiteX1" fmla="*/ 512705 w 625088"/>
                <a:gd name="connsiteY1" fmla="*/ 0 h 357510"/>
                <a:gd name="connsiteX2" fmla="*/ 565902 w 625088"/>
                <a:gd name="connsiteY2" fmla="*/ 35866 h 357510"/>
                <a:gd name="connsiteX3" fmla="*/ 625088 w 625088"/>
                <a:gd name="connsiteY3" fmla="*/ 178755 h 357510"/>
                <a:gd name="connsiteX4" fmla="*/ 625087 w 625088"/>
                <a:gd name="connsiteY4" fmla="*/ 178755 h 357510"/>
                <a:gd name="connsiteX5" fmla="*/ 565901 w 625088"/>
                <a:gd name="connsiteY5" fmla="*/ 321644 h 357510"/>
                <a:gd name="connsiteX6" fmla="*/ 512704 w 625088"/>
                <a:gd name="connsiteY6" fmla="*/ 357510 h 357510"/>
                <a:gd name="connsiteX7" fmla="*/ 112375 w 625088"/>
                <a:gd name="connsiteY7" fmla="*/ 357510 h 357510"/>
                <a:gd name="connsiteX8" fmla="*/ 89093 w 625088"/>
                <a:gd name="connsiteY8" fmla="*/ 346318 h 357510"/>
                <a:gd name="connsiteX9" fmla="*/ 15880 w 625088"/>
                <a:gd name="connsiteY9" fmla="*/ 257411 h 357510"/>
                <a:gd name="connsiteX10" fmla="*/ 0 w 625088"/>
                <a:gd name="connsiteY10" fmla="*/ 178755 h 357510"/>
                <a:gd name="connsiteX11" fmla="*/ 15880 w 625088"/>
                <a:gd name="connsiteY11" fmla="*/ 100098 h 357510"/>
                <a:gd name="connsiteX12" fmla="*/ 59186 w 625088"/>
                <a:gd name="connsiteY12" fmla="*/ 35866 h 35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5088" h="357510">
                  <a:moveTo>
                    <a:pt x="112383" y="0"/>
                  </a:moveTo>
                  <a:lnTo>
                    <a:pt x="512705" y="0"/>
                  </a:lnTo>
                  <a:lnTo>
                    <a:pt x="565902" y="35866"/>
                  </a:lnTo>
                  <a:cubicBezTo>
                    <a:pt x="602470" y="72435"/>
                    <a:pt x="625088" y="122954"/>
                    <a:pt x="625088" y="178755"/>
                  </a:cubicBezTo>
                  <a:lnTo>
                    <a:pt x="625087" y="178755"/>
                  </a:lnTo>
                  <a:cubicBezTo>
                    <a:pt x="625087" y="234557"/>
                    <a:pt x="602469" y="285075"/>
                    <a:pt x="565901" y="321644"/>
                  </a:cubicBezTo>
                  <a:lnTo>
                    <a:pt x="512704" y="357510"/>
                  </a:lnTo>
                  <a:lnTo>
                    <a:pt x="112375" y="357510"/>
                  </a:lnTo>
                  <a:lnTo>
                    <a:pt x="89093" y="346318"/>
                  </a:lnTo>
                  <a:cubicBezTo>
                    <a:pt x="56842" y="324530"/>
                    <a:pt x="31219" y="293675"/>
                    <a:pt x="15880" y="257411"/>
                  </a:cubicBezTo>
                  <a:lnTo>
                    <a:pt x="0" y="178755"/>
                  </a:lnTo>
                  <a:lnTo>
                    <a:pt x="15880" y="100098"/>
                  </a:lnTo>
                  <a:cubicBezTo>
                    <a:pt x="26106" y="75922"/>
                    <a:pt x="40902" y="54151"/>
                    <a:pt x="59186" y="3586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18" name="Rectangle: Rounded Corners 34">
              <a:extLst>
                <a:ext uri="{FF2B5EF4-FFF2-40B4-BE49-F238E27FC236}">
                  <a16:creationId xmlns="" xmlns:a16="http://schemas.microsoft.com/office/drawing/2014/main" id="{60ECDBEC-EBBF-8AD1-9EF4-CBBE84CB9BAF}"/>
                </a:ext>
              </a:extLst>
            </p:cNvPr>
            <p:cNvSpPr/>
            <p:nvPr/>
          </p:nvSpPr>
          <p:spPr>
            <a:xfrm>
              <a:off x="7784574" y="5047043"/>
              <a:ext cx="625087" cy="35751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1459426-4009-6185-EB46-C82617553F9D}"/>
              </a:ext>
            </a:extLst>
          </p:cNvPr>
          <p:cNvGrpSpPr/>
          <p:nvPr/>
        </p:nvGrpSpPr>
        <p:grpSpPr>
          <a:xfrm>
            <a:off x="5585276" y="2132326"/>
            <a:ext cx="3247425" cy="1889185"/>
            <a:chOff x="5930246" y="2490040"/>
            <a:chExt cx="2479415" cy="1359346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9F93684A-3FC5-E95B-7571-AC21E1AD8718}"/>
                </a:ext>
              </a:extLst>
            </p:cNvPr>
            <p:cNvGrpSpPr/>
            <p:nvPr/>
          </p:nvGrpSpPr>
          <p:grpSpPr>
            <a:xfrm>
              <a:off x="5930246" y="2490040"/>
              <a:ext cx="2359152" cy="1359346"/>
              <a:chOff x="5930246" y="2490040"/>
              <a:chExt cx="2359152" cy="1359346"/>
            </a:xfrm>
          </p:grpSpPr>
          <p:sp>
            <p:nvSpPr>
              <p:cNvPr id="23" name="Freeform: Shape 7">
                <a:extLst>
                  <a:ext uri="{FF2B5EF4-FFF2-40B4-BE49-F238E27FC236}">
                    <a16:creationId xmlns="" xmlns:a16="http://schemas.microsoft.com/office/drawing/2014/main" id="{120BCF1D-B2CD-F2CC-7498-F16857A7727B}"/>
                  </a:ext>
                </a:extLst>
              </p:cNvPr>
              <p:cNvSpPr/>
              <p:nvPr/>
            </p:nvSpPr>
            <p:spPr>
              <a:xfrm flipH="1">
                <a:off x="5930247" y="2990958"/>
                <a:ext cx="2359151" cy="858428"/>
              </a:xfrm>
              <a:custGeom>
                <a:avLst/>
                <a:gdLst>
                  <a:gd name="connsiteX0" fmla="*/ 178755 w 2357844"/>
                  <a:gd name="connsiteY0" fmla="*/ 0 h 858428"/>
                  <a:gd name="connsiteX1" fmla="*/ 1030006 w 2357844"/>
                  <a:gd name="connsiteY1" fmla="*/ 0 h 858428"/>
                  <a:gd name="connsiteX2" fmla="*/ 1327838 w 2357844"/>
                  <a:gd name="connsiteY2" fmla="*/ 0 h 858428"/>
                  <a:gd name="connsiteX3" fmla="*/ 2179089 w 2357844"/>
                  <a:gd name="connsiteY3" fmla="*/ 0 h 858428"/>
                  <a:gd name="connsiteX4" fmla="*/ 2215114 w 2357844"/>
                  <a:gd name="connsiteY4" fmla="*/ 3632 h 858428"/>
                  <a:gd name="connsiteX5" fmla="*/ 2244282 w 2357844"/>
                  <a:gd name="connsiteY5" fmla="*/ 12686 h 858428"/>
                  <a:gd name="connsiteX6" fmla="*/ 2246354 w 2357844"/>
                  <a:gd name="connsiteY6" fmla="*/ 13089 h 858428"/>
                  <a:gd name="connsiteX7" fmla="*/ 2247033 w 2357844"/>
                  <a:gd name="connsiteY7" fmla="*/ 13540 h 858428"/>
                  <a:gd name="connsiteX8" fmla="*/ 2248669 w 2357844"/>
                  <a:gd name="connsiteY8" fmla="*/ 14048 h 858428"/>
                  <a:gd name="connsiteX9" fmla="*/ 2343797 w 2357844"/>
                  <a:gd name="connsiteY9" fmla="*/ 109176 h 858428"/>
                  <a:gd name="connsiteX10" fmla="*/ 2344049 w 2357844"/>
                  <a:gd name="connsiteY10" fmla="*/ 110427 h 858428"/>
                  <a:gd name="connsiteX11" fmla="*/ 2344755 w 2357844"/>
                  <a:gd name="connsiteY11" fmla="*/ 111490 h 858428"/>
                  <a:gd name="connsiteX12" fmla="*/ 2357842 w 2357844"/>
                  <a:gd name="connsiteY12" fmla="*/ 178745 h 858428"/>
                  <a:gd name="connsiteX13" fmla="*/ 2357844 w 2357844"/>
                  <a:gd name="connsiteY13" fmla="*/ 178755 h 858428"/>
                  <a:gd name="connsiteX14" fmla="*/ 2357844 w 2357844"/>
                  <a:gd name="connsiteY14" fmla="*/ 178756 h 858428"/>
                  <a:gd name="connsiteX15" fmla="*/ 2344755 w 2357844"/>
                  <a:gd name="connsiteY15" fmla="*/ 246021 h 858428"/>
                  <a:gd name="connsiteX16" fmla="*/ 2344049 w 2357844"/>
                  <a:gd name="connsiteY16" fmla="*/ 247084 h 858428"/>
                  <a:gd name="connsiteX17" fmla="*/ 2343797 w 2357844"/>
                  <a:gd name="connsiteY17" fmla="*/ 248335 h 858428"/>
                  <a:gd name="connsiteX18" fmla="*/ 2305488 w 2357844"/>
                  <a:gd name="connsiteY18" fmla="*/ 305154 h 858428"/>
                  <a:gd name="connsiteX19" fmla="*/ 1804570 w 2357844"/>
                  <a:gd name="connsiteY19" fmla="*/ 806072 h 858428"/>
                  <a:gd name="connsiteX20" fmla="*/ 1551772 w 2357844"/>
                  <a:gd name="connsiteY20" fmla="*/ 806072 h 858428"/>
                  <a:gd name="connsiteX21" fmla="*/ 1551772 w 2357844"/>
                  <a:gd name="connsiteY21" fmla="*/ 553274 h 858428"/>
                  <a:gd name="connsiteX22" fmla="*/ 1747536 w 2357844"/>
                  <a:gd name="connsiteY22" fmla="*/ 357510 h 858428"/>
                  <a:gd name="connsiteX23" fmla="*/ 1327838 w 2357844"/>
                  <a:gd name="connsiteY23" fmla="*/ 357510 h 858428"/>
                  <a:gd name="connsiteX24" fmla="*/ 1030006 w 2357844"/>
                  <a:gd name="connsiteY24" fmla="*/ 357510 h 858428"/>
                  <a:gd name="connsiteX25" fmla="*/ 178755 w 2357844"/>
                  <a:gd name="connsiteY25" fmla="*/ 357510 h 858428"/>
                  <a:gd name="connsiteX26" fmla="*/ 0 w 2357844"/>
                  <a:gd name="connsiteY26" fmla="*/ 178755 h 858428"/>
                  <a:gd name="connsiteX27" fmla="*/ 178755 w 2357844"/>
                  <a:gd name="connsiteY27" fmla="*/ 0 h 85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57844" h="858428">
                    <a:moveTo>
                      <a:pt x="178755" y="0"/>
                    </a:moveTo>
                    <a:lnTo>
                      <a:pt x="1030006" y="0"/>
                    </a:lnTo>
                    <a:lnTo>
                      <a:pt x="1327838" y="0"/>
                    </a:lnTo>
                    <a:lnTo>
                      <a:pt x="2179089" y="0"/>
                    </a:lnTo>
                    <a:cubicBezTo>
                      <a:pt x="2191429" y="0"/>
                      <a:pt x="2203478" y="1251"/>
                      <a:pt x="2215114" y="3632"/>
                    </a:cubicBezTo>
                    <a:lnTo>
                      <a:pt x="2244282" y="12686"/>
                    </a:lnTo>
                    <a:lnTo>
                      <a:pt x="2246354" y="13089"/>
                    </a:lnTo>
                    <a:lnTo>
                      <a:pt x="2247033" y="13540"/>
                    </a:lnTo>
                    <a:lnTo>
                      <a:pt x="2248669" y="14048"/>
                    </a:lnTo>
                    <a:cubicBezTo>
                      <a:pt x="2291441" y="32139"/>
                      <a:pt x="2325706" y="66404"/>
                      <a:pt x="2343797" y="109176"/>
                    </a:cubicBezTo>
                    <a:lnTo>
                      <a:pt x="2344049" y="110427"/>
                    </a:lnTo>
                    <a:lnTo>
                      <a:pt x="2344755" y="111490"/>
                    </a:lnTo>
                    <a:lnTo>
                      <a:pt x="2357842" y="178745"/>
                    </a:lnTo>
                    <a:lnTo>
                      <a:pt x="2357844" y="178755"/>
                    </a:lnTo>
                    <a:lnTo>
                      <a:pt x="2357844" y="178756"/>
                    </a:lnTo>
                    <a:cubicBezTo>
                      <a:pt x="2357844" y="201629"/>
                      <a:pt x="2353481" y="224503"/>
                      <a:pt x="2344755" y="246021"/>
                    </a:cubicBezTo>
                    <a:lnTo>
                      <a:pt x="2344049" y="247084"/>
                    </a:lnTo>
                    <a:lnTo>
                      <a:pt x="2343797" y="248335"/>
                    </a:lnTo>
                    <a:cubicBezTo>
                      <a:pt x="2334751" y="269721"/>
                      <a:pt x="2321662" y="288980"/>
                      <a:pt x="2305488" y="305154"/>
                    </a:cubicBezTo>
                    <a:lnTo>
                      <a:pt x="1804570" y="806072"/>
                    </a:lnTo>
                    <a:cubicBezTo>
                      <a:pt x="1734761" y="875881"/>
                      <a:pt x="1621580" y="875881"/>
                      <a:pt x="1551772" y="806072"/>
                    </a:cubicBezTo>
                    <a:cubicBezTo>
                      <a:pt x="1481963" y="736264"/>
                      <a:pt x="1481963" y="623083"/>
                      <a:pt x="1551772" y="553274"/>
                    </a:cubicBezTo>
                    <a:lnTo>
                      <a:pt x="1747536" y="357510"/>
                    </a:lnTo>
                    <a:lnTo>
                      <a:pt x="1327838" y="357510"/>
                    </a:lnTo>
                    <a:lnTo>
                      <a:pt x="1030006" y="357510"/>
                    </a:lnTo>
                    <a:lnTo>
                      <a:pt x="178755" y="357510"/>
                    </a:lnTo>
                    <a:cubicBezTo>
                      <a:pt x="80031" y="357510"/>
                      <a:pt x="0" y="277479"/>
                      <a:pt x="0" y="178755"/>
                    </a:cubicBezTo>
                    <a:cubicBezTo>
                      <a:pt x="0" y="80031"/>
                      <a:pt x="80031" y="0"/>
                      <a:pt x="178755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Freeform: Shape 8">
                <a:extLst>
                  <a:ext uri="{FF2B5EF4-FFF2-40B4-BE49-F238E27FC236}">
                    <a16:creationId xmlns="" xmlns:a16="http://schemas.microsoft.com/office/drawing/2014/main" id="{7BEA909F-0896-F10D-62B9-31DBE5613846}"/>
                  </a:ext>
                </a:extLst>
              </p:cNvPr>
              <p:cNvSpPr/>
              <p:nvPr/>
            </p:nvSpPr>
            <p:spPr>
              <a:xfrm flipH="1">
                <a:off x="6112771" y="2990958"/>
                <a:ext cx="694944" cy="589837"/>
              </a:xfrm>
              <a:custGeom>
                <a:avLst/>
                <a:gdLst>
                  <a:gd name="connsiteX0" fmla="*/ 183255 w 610453"/>
                  <a:gd name="connsiteY0" fmla="*/ 377033 h 589837"/>
                  <a:gd name="connsiteX1" fmla="*/ 0 w 610453"/>
                  <a:gd name="connsiteY1" fmla="*/ 589837 h 589837"/>
                  <a:gd name="connsiteX2" fmla="*/ 256 w 610453"/>
                  <a:gd name="connsiteY2" fmla="*/ 589382 h 589837"/>
                  <a:gd name="connsiteX3" fmla="*/ 183109 w 610453"/>
                  <a:gd name="connsiteY3" fmla="*/ 377044 h 589837"/>
                  <a:gd name="connsiteX4" fmla="*/ 393130 w 610453"/>
                  <a:gd name="connsiteY4" fmla="*/ 0 h 589837"/>
                  <a:gd name="connsiteX5" fmla="*/ 597324 w 610453"/>
                  <a:gd name="connsiteY5" fmla="*/ 254242 h 589837"/>
                  <a:gd name="connsiteX6" fmla="*/ 610453 w 610453"/>
                  <a:gd name="connsiteY6" fmla="*/ 428669 h 589837"/>
                  <a:gd name="connsiteX7" fmla="*/ 500496 w 610453"/>
                  <a:gd name="connsiteY7" fmla="*/ 556358 h 589837"/>
                  <a:gd name="connsiteX8" fmla="*/ 534999 w 610453"/>
                  <a:gd name="connsiteY8" fmla="*/ 494921 h 589837"/>
                  <a:gd name="connsiteX9" fmla="*/ 516466 w 610453"/>
                  <a:gd name="connsiteY9" fmla="*/ 345491 h 589837"/>
                  <a:gd name="connsiteX10" fmla="*/ 481474 w 610453"/>
                  <a:gd name="connsiteY10" fmla="*/ 304764 h 589837"/>
                  <a:gd name="connsiteX11" fmla="*/ 481325 w 610453"/>
                  <a:gd name="connsiteY11" fmla="*/ 304680 h 589837"/>
                  <a:gd name="connsiteX12" fmla="*/ 481238 w 610453"/>
                  <a:gd name="connsiteY12" fmla="*/ 304607 h 589837"/>
                  <a:gd name="connsiteX13" fmla="*/ 479587 w 610453"/>
                  <a:gd name="connsiteY13" fmla="*/ 303679 h 589837"/>
                  <a:gd name="connsiteX14" fmla="*/ 479888 w 610453"/>
                  <a:gd name="connsiteY14" fmla="*/ 303443 h 589837"/>
                  <a:gd name="connsiteX15" fmla="*/ 127514 w 610453"/>
                  <a:gd name="connsiteY15" fmla="*/ 0 h 58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0453" h="589837">
                    <a:moveTo>
                      <a:pt x="183255" y="377033"/>
                    </a:moveTo>
                    <a:lnTo>
                      <a:pt x="0" y="589837"/>
                    </a:lnTo>
                    <a:lnTo>
                      <a:pt x="256" y="589382"/>
                    </a:lnTo>
                    <a:lnTo>
                      <a:pt x="183109" y="377044"/>
                    </a:lnTo>
                    <a:close/>
                    <a:moveTo>
                      <a:pt x="393130" y="0"/>
                    </a:moveTo>
                    <a:lnTo>
                      <a:pt x="597324" y="254242"/>
                    </a:lnTo>
                    <a:lnTo>
                      <a:pt x="610453" y="428669"/>
                    </a:lnTo>
                    <a:lnTo>
                      <a:pt x="500496" y="556358"/>
                    </a:lnTo>
                    <a:lnTo>
                      <a:pt x="534999" y="494921"/>
                    </a:lnTo>
                    <a:cubicBezTo>
                      <a:pt x="550976" y="445179"/>
                      <a:pt x="544415" y="390236"/>
                      <a:pt x="516466" y="345491"/>
                    </a:cubicBezTo>
                    <a:lnTo>
                      <a:pt x="481474" y="304764"/>
                    </a:lnTo>
                    <a:lnTo>
                      <a:pt x="481325" y="304680"/>
                    </a:lnTo>
                    <a:lnTo>
                      <a:pt x="481238" y="304607"/>
                    </a:lnTo>
                    <a:lnTo>
                      <a:pt x="479587" y="303679"/>
                    </a:lnTo>
                    <a:lnTo>
                      <a:pt x="479888" y="303443"/>
                    </a:lnTo>
                    <a:lnTo>
                      <a:pt x="127514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25" name="Freeform: Shape 9">
                <a:extLst>
                  <a:ext uri="{FF2B5EF4-FFF2-40B4-BE49-F238E27FC236}">
                    <a16:creationId xmlns="" xmlns:a16="http://schemas.microsoft.com/office/drawing/2014/main" id="{60FF6882-D52F-E9F3-CC20-1ACA2602AB48}"/>
                  </a:ext>
                </a:extLst>
              </p:cNvPr>
              <p:cNvSpPr/>
              <p:nvPr/>
            </p:nvSpPr>
            <p:spPr>
              <a:xfrm flipH="1">
                <a:off x="5930246" y="2490040"/>
                <a:ext cx="858904" cy="1058478"/>
              </a:xfrm>
              <a:custGeom>
                <a:avLst/>
                <a:gdLst>
                  <a:gd name="connsiteX0" fmla="*/ 250501 w 858428"/>
                  <a:gd name="connsiteY0" fmla="*/ 856047 h 1058478"/>
                  <a:gd name="connsiteX1" fmla="*/ 250647 w 858428"/>
                  <a:gd name="connsiteY1" fmla="*/ 856047 h 1058478"/>
                  <a:gd name="connsiteX2" fmla="*/ 52067 w 858428"/>
                  <a:gd name="connsiteY2" fmla="*/ 1054627 h 1058478"/>
                  <a:gd name="connsiteX3" fmla="*/ 52356 w 858428"/>
                  <a:gd name="connsiteY3" fmla="*/ 1054192 h 1058478"/>
                  <a:gd name="connsiteX4" fmla="*/ 178755 w 858428"/>
                  <a:gd name="connsiteY4" fmla="*/ 0 h 1058478"/>
                  <a:gd name="connsiteX5" fmla="*/ 305154 w 858428"/>
                  <a:gd name="connsiteY5" fmla="*/ 52356 h 1058478"/>
                  <a:gd name="connsiteX6" fmla="*/ 806072 w 858428"/>
                  <a:gd name="connsiteY6" fmla="*/ 553274 h 1058478"/>
                  <a:gd name="connsiteX7" fmla="*/ 806072 w 858428"/>
                  <a:gd name="connsiteY7" fmla="*/ 806072 h 1058478"/>
                  <a:gd name="connsiteX8" fmla="*/ 553667 w 858428"/>
                  <a:gd name="connsiteY8" fmla="*/ 1058478 h 1058478"/>
                  <a:gd name="connsiteX9" fmla="*/ 592645 w 858428"/>
                  <a:gd name="connsiteY9" fmla="*/ 999779 h 1058478"/>
                  <a:gd name="connsiteX10" fmla="*/ 585282 w 858428"/>
                  <a:gd name="connsiteY10" fmla="*/ 849384 h 1058478"/>
                  <a:gd name="connsiteX11" fmla="*/ 553417 w 858428"/>
                  <a:gd name="connsiteY11" fmla="*/ 806167 h 1058478"/>
                  <a:gd name="connsiteX12" fmla="*/ 553274 w 858428"/>
                  <a:gd name="connsiteY12" fmla="*/ 806072 h 1058478"/>
                  <a:gd name="connsiteX13" fmla="*/ 553193 w 858428"/>
                  <a:gd name="connsiteY13" fmla="*/ 805992 h 1058478"/>
                  <a:gd name="connsiteX14" fmla="*/ 551616 w 858428"/>
                  <a:gd name="connsiteY14" fmla="*/ 804944 h 1058478"/>
                  <a:gd name="connsiteX15" fmla="*/ 551933 w 858428"/>
                  <a:gd name="connsiteY15" fmla="*/ 804731 h 1058478"/>
                  <a:gd name="connsiteX16" fmla="*/ 52356 w 858428"/>
                  <a:gd name="connsiteY16" fmla="*/ 305154 h 1058478"/>
                  <a:gd name="connsiteX17" fmla="*/ 52356 w 858428"/>
                  <a:gd name="connsiteY17" fmla="*/ 52356 h 1058478"/>
                  <a:gd name="connsiteX18" fmla="*/ 178755 w 858428"/>
                  <a:gd name="connsiteY18" fmla="*/ 0 h 105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58428" h="1058478">
                    <a:moveTo>
                      <a:pt x="250501" y="856047"/>
                    </a:moveTo>
                    <a:lnTo>
                      <a:pt x="250647" y="856047"/>
                    </a:lnTo>
                    <a:lnTo>
                      <a:pt x="52067" y="1054627"/>
                    </a:lnTo>
                    <a:lnTo>
                      <a:pt x="52356" y="1054192"/>
                    </a:lnTo>
                    <a:close/>
                    <a:moveTo>
                      <a:pt x="178755" y="0"/>
                    </a:moveTo>
                    <a:cubicBezTo>
                      <a:pt x="224502" y="0"/>
                      <a:pt x="270250" y="17452"/>
                      <a:pt x="305154" y="52356"/>
                    </a:cubicBezTo>
                    <a:lnTo>
                      <a:pt x="806072" y="553274"/>
                    </a:lnTo>
                    <a:cubicBezTo>
                      <a:pt x="875880" y="623083"/>
                      <a:pt x="875880" y="736264"/>
                      <a:pt x="806072" y="806072"/>
                    </a:cubicBezTo>
                    <a:lnTo>
                      <a:pt x="553667" y="1058478"/>
                    </a:lnTo>
                    <a:lnTo>
                      <a:pt x="592645" y="999779"/>
                    </a:lnTo>
                    <a:cubicBezTo>
                      <a:pt x="612279" y="951363"/>
                      <a:pt x="609824" y="896085"/>
                      <a:pt x="585282" y="849384"/>
                    </a:cubicBezTo>
                    <a:lnTo>
                      <a:pt x="553417" y="806167"/>
                    </a:lnTo>
                    <a:lnTo>
                      <a:pt x="553274" y="806072"/>
                    </a:lnTo>
                    <a:lnTo>
                      <a:pt x="553193" y="805992"/>
                    </a:lnTo>
                    <a:lnTo>
                      <a:pt x="551616" y="804944"/>
                    </a:lnTo>
                    <a:lnTo>
                      <a:pt x="551933" y="804731"/>
                    </a:lnTo>
                    <a:lnTo>
                      <a:pt x="52356" y="305154"/>
                    </a:lnTo>
                    <a:cubicBezTo>
                      <a:pt x="-17453" y="235346"/>
                      <a:pt x="-17453" y="122165"/>
                      <a:pt x="52356" y="52356"/>
                    </a:cubicBezTo>
                    <a:cubicBezTo>
                      <a:pt x="87260" y="17452"/>
                      <a:pt x="133007" y="0"/>
                      <a:pt x="1787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1" name="Freeform: Shape 35">
              <a:extLst>
                <a:ext uri="{FF2B5EF4-FFF2-40B4-BE49-F238E27FC236}">
                  <a16:creationId xmlns="" xmlns:a16="http://schemas.microsoft.com/office/drawing/2014/main" id="{372FF000-BF72-B1F2-71FD-A47624E0219D}"/>
                </a:ext>
              </a:extLst>
            </p:cNvPr>
            <p:cNvSpPr/>
            <p:nvPr/>
          </p:nvSpPr>
          <p:spPr>
            <a:xfrm flipH="1">
              <a:off x="7741056" y="2990958"/>
              <a:ext cx="621792" cy="357510"/>
            </a:xfrm>
            <a:custGeom>
              <a:avLst/>
              <a:gdLst>
                <a:gd name="connsiteX0" fmla="*/ 112383 w 625088"/>
                <a:gd name="connsiteY0" fmla="*/ 0 h 357510"/>
                <a:gd name="connsiteX1" fmla="*/ 512705 w 625088"/>
                <a:gd name="connsiteY1" fmla="*/ 0 h 357510"/>
                <a:gd name="connsiteX2" fmla="*/ 565902 w 625088"/>
                <a:gd name="connsiteY2" fmla="*/ 35866 h 357510"/>
                <a:gd name="connsiteX3" fmla="*/ 625088 w 625088"/>
                <a:gd name="connsiteY3" fmla="*/ 178755 h 357510"/>
                <a:gd name="connsiteX4" fmla="*/ 625087 w 625088"/>
                <a:gd name="connsiteY4" fmla="*/ 178755 h 357510"/>
                <a:gd name="connsiteX5" fmla="*/ 565901 w 625088"/>
                <a:gd name="connsiteY5" fmla="*/ 321644 h 357510"/>
                <a:gd name="connsiteX6" fmla="*/ 512704 w 625088"/>
                <a:gd name="connsiteY6" fmla="*/ 357510 h 357510"/>
                <a:gd name="connsiteX7" fmla="*/ 112375 w 625088"/>
                <a:gd name="connsiteY7" fmla="*/ 357510 h 357510"/>
                <a:gd name="connsiteX8" fmla="*/ 89093 w 625088"/>
                <a:gd name="connsiteY8" fmla="*/ 346318 h 357510"/>
                <a:gd name="connsiteX9" fmla="*/ 15880 w 625088"/>
                <a:gd name="connsiteY9" fmla="*/ 257411 h 357510"/>
                <a:gd name="connsiteX10" fmla="*/ 0 w 625088"/>
                <a:gd name="connsiteY10" fmla="*/ 178755 h 357510"/>
                <a:gd name="connsiteX11" fmla="*/ 15880 w 625088"/>
                <a:gd name="connsiteY11" fmla="*/ 100098 h 357510"/>
                <a:gd name="connsiteX12" fmla="*/ 59186 w 625088"/>
                <a:gd name="connsiteY12" fmla="*/ 35866 h 35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5088" h="357510">
                  <a:moveTo>
                    <a:pt x="112383" y="0"/>
                  </a:moveTo>
                  <a:lnTo>
                    <a:pt x="512705" y="0"/>
                  </a:lnTo>
                  <a:lnTo>
                    <a:pt x="565902" y="35866"/>
                  </a:lnTo>
                  <a:cubicBezTo>
                    <a:pt x="602470" y="72435"/>
                    <a:pt x="625088" y="122954"/>
                    <a:pt x="625088" y="178755"/>
                  </a:cubicBezTo>
                  <a:lnTo>
                    <a:pt x="625087" y="178755"/>
                  </a:lnTo>
                  <a:cubicBezTo>
                    <a:pt x="625087" y="234557"/>
                    <a:pt x="602469" y="285075"/>
                    <a:pt x="565901" y="321644"/>
                  </a:cubicBezTo>
                  <a:lnTo>
                    <a:pt x="512704" y="357510"/>
                  </a:lnTo>
                  <a:lnTo>
                    <a:pt x="112375" y="357510"/>
                  </a:lnTo>
                  <a:lnTo>
                    <a:pt x="89093" y="346318"/>
                  </a:lnTo>
                  <a:cubicBezTo>
                    <a:pt x="56842" y="324530"/>
                    <a:pt x="31219" y="293675"/>
                    <a:pt x="15880" y="257411"/>
                  </a:cubicBezTo>
                  <a:lnTo>
                    <a:pt x="0" y="178755"/>
                  </a:lnTo>
                  <a:lnTo>
                    <a:pt x="15880" y="100098"/>
                  </a:lnTo>
                  <a:cubicBezTo>
                    <a:pt x="26106" y="75922"/>
                    <a:pt x="40902" y="54151"/>
                    <a:pt x="59186" y="3586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: Rounded Corners 37">
              <a:extLst>
                <a:ext uri="{FF2B5EF4-FFF2-40B4-BE49-F238E27FC236}">
                  <a16:creationId xmlns="" xmlns:a16="http://schemas.microsoft.com/office/drawing/2014/main" id="{912C6D5B-C79B-9A65-D4DB-AE18CF391799}"/>
                </a:ext>
              </a:extLst>
            </p:cNvPr>
            <p:cNvSpPr/>
            <p:nvPr/>
          </p:nvSpPr>
          <p:spPr>
            <a:xfrm>
              <a:off x="7784574" y="2990958"/>
              <a:ext cx="625087" cy="35751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4FE3B5B-D565-670E-8DF5-6D66A420B071}"/>
              </a:ext>
            </a:extLst>
          </p:cNvPr>
          <p:cNvGrpSpPr/>
          <p:nvPr/>
        </p:nvGrpSpPr>
        <p:grpSpPr>
          <a:xfrm>
            <a:off x="2877078" y="3216823"/>
            <a:ext cx="2963333" cy="1806249"/>
            <a:chOff x="3782339" y="3518083"/>
            <a:chExt cx="2478108" cy="1359346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795CF165-CAB5-EE84-E716-501C700FA774}"/>
                </a:ext>
              </a:extLst>
            </p:cNvPr>
            <p:cNvGrpSpPr/>
            <p:nvPr/>
          </p:nvGrpSpPr>
          <p:grpSpPr>
            <a:xfrm>
              <a:off x="3902602" y="3518083"/>
              <a:ext cx="2357845" cy="1359346"/>
              <a:chOff x="3902602" y="3518083"/>
              <a:chExt cx="2357845" cy="1359346"/>
            </a:xfrm>
          </p:grpSpPr>
          <p:sp>
            <p:nvSpPr>
              <p:cNvPr id="30" name="Freeform: Shape 11">
                <a:extLst>
                  <a:ext uri="{FF2B5EF4-FFF2-40B4-BE49-F238E27FC236}">
                    <a16:creationId xmlns="" xmlns:a16="http://schemas.microsoft.com/office/drawing/2014/main" id="{62187962-EB9D-45CE-71B5-A8252713F72C}"/>
                  </a:ext>
                </a:extLst>
              </p:cNvPr>
              <p:cNvSpPr/>
              <p:nvPr/>
            </p:nvSpPr>
            <p:spPr>
              <a:xfrm>
                <a:off x="3902602" y="4019001"/>
                <a:ext cx="2357844" cy="858428"/>
              </a:xfrm>
              <a:custGeom>
                <a:avLst/>
                <a:gdLst>
                  <a:gd name="connsiteX0" fmla="*/ 178755 w 2357844"/>
                  <a:gd name="connsiteY0" fmla="*/ 0 h 858428"/>
                  <a:gd name="connsiteX1" fmla="*/ 1030006 w 2357844"/>
                  <a:gd name="connsiteY1" fmla="*/ 0 h 858428"/>
                  <a:gd name="connsiteX2" fmla="*/ 1327838 w 2357844"/>
                  <a:gd name="connsiteY2" fmla="*/ 0 h 858428"/>
                  <a:gd name="connsiteX3" fmla="*/ 2179089 w 2357844"/>
                  <a:gd name="connsiteY3" fmla="*/ 0 h 858428"/>
                  <a:gd name="connsiteX4" fmla="*/ 2215114 w 2357844"/>
                  <a:gd name="connsiteY4" fmla="*/ 3632 h 858428"/>
                  <a:gd name="connsiteX5" fmla="*/ 2244282 w 2357844"/>
                  <a:gd name="connsiteY5" fmla="*/ 12686 h 858428"/>
                  <a:gd name="connsiteX6" fmla="*/ 2246354 w 2357844"/>
                  <a:gd name="connsiteY6" fmla="*/ 13089 h 858428"/>
                  <a:gd name="connsiteX7" fmla="*/ 2247033 w 2357844"/>
                  <a:gd name="connsiteY7" fmla="*/ 13540 h 858428"/>
                  <a:gd name="connsiteX8" fmla="*/ 2248669 w 2357844"/>
                  <a:gd name="connsiteY8" fmla="*/ 14048 h 858428"/>
                  <a:gd name="connsiteX9" fmla="*/ 2343797 w 2357844"/>
                  <a:gd name="connsiteY9" fmla="*/ 109176 h 858428"/>
                  <a:gd name="connsiteX10" fmla="*/ 2344049 w 2357844"/>
                  <a:gd name="connsiteY10" fmla="*/ 110427 h 858428"/>
                  <a:gd name="connsiteX11" fmla="*/ 2344755 w 2357844"/>
                  <a:gd name="connsiteY11" fmla="*/ 111490 h 858428"/>
                  <a:gd name="connsiteX12" fmla="*/ 2357842 w 2357844"/>
                  <a:gd name="connsiteY12" fmla="*/ 178745 h 858428"/>
                  <a:gd name="connsiteX13" fmla="*/ 2357844 w 2357844"/>
                  <a:gd name="connsiteY13" fmla="*/ 178755 h 858428"/>
                  <a:gd name="connsiteX14" fmla="*/ 2357844 w 2357844"/>
                  <a:gd name="connsiteY14" fmla="*/ 178756 h 858428"/>
                  <a:gd name="connsiteX15" fmla="*/ 2344755 w 2357844"/>
                  <a:gd name="connsiteY15" fmla="*/ 246021 h 858428"/>
                  <a:gd name="connsiteX16" fmla="*/ 2344049 w 2357844"/>
                  <a:gd name="connsiteY16" fmla="*/ 247084 h 858428"/>
                  <a:gd name="connsiteX17" fmla="*/ 2343797 w 2357844"/>
                  <a:gd name="connsiteY17" fmla="*/ 248335 h 858428"/>
                  <a:gd name="connsiteX18" fmla="*/ 2305488 w 2357844"/>
                  <a:gd name="connsiteY18" fmla="*/ 305154 h 858428"/>
                  <a:gd name="connsiteX19" fmla="*/ 1804570 w 2357844"/>
                  <a:gd name="connsiteY19" fmla="*/ 806072 h 858428"/>
                  <a:gd name="connsiteX20" fmla="*/ 1551772 w 2357844"/>
                  <a:gd name="connsiteY20" fmla="*/ 806072 h 858428"/>
                  <a:gd name="connsiteX21" fmla="*/ 1551772 w 2357844"/>
                  <a:gd name="connsiteY21" fmla="*/ 553274 h 858428"/>
                  <a:gd name="connsiteX22" fmla="*/ 1747536 w 2357844"/>
                  <a:gd name="connsiteY22" fmla="*/ 357510 h 858428"/>
                  <a:gd name="connsiteX23" fmla="*/ 1327838 w 2357844"/>
                  <a:gd name="connsiteY23" fmla="*/ 357510 h 858428"/>
                  <a:gd name="connsiteX24" fmla="*/ 1030006 w 2357844"/>
                  <a:gd name="connsiteY24" fmla="*/ 357510 h 858428"/>
                  <a:gd name="connsiteX25" fmla="*/ 178755 w 2357844"/>
                  <a:gd name="connsiteY25" fmla="*/ 357510 h 858428"/>
                  <a:gd name="connsiteX26" fmla="*/ 0 w 2357844"/>
                  <a:gd name="connsiteY26" fmla="*/ 178755 h 858428"/>
                  <a:gd name="connsiteX27" fmla="*/ 178755 w 2357844"/>
                  <a:gd name="connsiteY27" fmla="*/ 0 h 85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57844" h="858428">
                    <a:moveTo>
                      <a:pt x="178755" y="0"/>
                    </a:moveTo>
                    <a:lnTo>
                      <a:pt x="1030006" y="0"/>
                    </a:lnTo>
                    <a:lnTo>
                      <a:pt x="1327838" y="0"/>
                    </a:lnTo>
                    <a:lnTo>
                      <a:pt x="2179089" y="0"/>
                    </a:lnTo>
                    <a:cubicBezTo>
                      <a:pt x="2191429" y="0"/>
                      <a:pt x="2203478" y="1251"/>
                      <a:pt x="2215114" y="3632"/>
                    </a:cubicBezTo>
                    <a:lnTo>
                      <a:pt x="2244282" y="12686"/>
                    </a:lnTo>
                    <a:lnTo>
                      <a:pt x="2246354" y="13089"/>
                    </a:lnTo>
                    <a:lnTo>
                      <a:pt x="2247033" y="13540"/>
                    </a:lnTo>
                    <a:lnTo>
                      <a:pt x="2248669" y="14048"/>
                    </a:lnTo>
                    <a:cubicBezTo>
                      <a:pt x="2291441" y="32139"/>
                      <a:pt x="2325706" y="66404"/>
                      <a:pt x="2343797" y="109176"/>
                    </a:cubicBezTo>
                    <a:lnTo>
                      <a:pt x="2344049" y="110427"/>
                    </a:lnTo>
                    <a:lnTo>
                      <a:pt x="2344755" y="111490"/>
                    </a:lnTo>
                    <a:lnTo>
                      <a:pt x="2357842" y="178745"/>
                    </a:lnTo>
                    <a:lnTo>
                      <a:pt x="2357844" y="178755"/>
                    </a:lnTo>
                    <a:lnTo>
                      <a:pt x="2357844" y="178756"/>
                    </a:lnTo>
                    <a:cubicBezTo>
                      <a:pt x="2357844" y="201629"/>
                      <a:pt x="2353481" y="224503"/>
                      <a:pt x="2344755" y="246021"/>
                    </a:cubicBezTo>
                    <a:lnTo>
                      <a:pt x="2344049" y="247084"/>
                    </a:lnTo>
                    <a:lnTo>
                      <a:pt x="2343797" y="248335"/>
                    </a:lnTo>
                    <a:cubicBezTo>
                      <a:pt x="2334751" y="269721"/>
                      <a:pt x="2321662" y="288980"/>
                      <a:pt x="2305488" y="305154"/>
                    </a:cubicBezTo>
                    <a:lnTo>
                      <a:pt x="1804570" y="806072"/>
                    </a:lnTo>
                    <a:cubicBezTo>
                      <a:pt x="1734761" y="875881"/>
                      <a:pt x="1621580" y="875881"/>
                      <a:pt x="1551772" y="806072"/>
                    </a:cubicBezTo>
                    <a:cubicBezTo>
                      <a:pt x="1481963" y="736264"/>
                      <a:pt x="1481963" y="623083"/>
                      <a:pt x="1551772" y="553274"/>
                    </a:cubicBezTo>
                    <a:lnTo>
                      <a:pt x="1747536" y="357510"/>
                    </a:lnTo>
                    <a:lnTo>
                      <a:pt x="1327838" y="357510"/>
                    </a:lnTo>
                    <a:lnTo>
                      <a:pt x="1030006" y="357510"/>
                    </a:lnTo>
                    <a:lnTo>
                      <a:pt x="178755" y="357510"/>
                    </a:lnTo>
                    <a:cubicBezTo>
                      <a:pt x="80031" y="357510"/>
                      <a:pt x="0" y="277479"/>
                      <a:pt x="0" y="178755"/>
                    </a:cubicBezTo>
                    <a:cubicBezTo>
                      <a:pt x="0" y="80031"/>
                      <a:pt x="80031" y="0"/>
                      <a:pt x="17875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Freeform: Shape 12">
                <a:extLst>
                  <a:ext uri="{FF2B5EF4-FFF2-40B4-BE49-F238E27FC236}">
                    <a16:creationId xmlns="" xmlns:a16="http://schemas.microsoft.com/office/drawing/2014/main" id="{E36722DD-C9F0-DEFC-29B9-BE5B2188B5A9}"/>
                  </a:ext>
                </a:extLst>
              </p:cNvPr>
              <p:cNvSpPr/>
              <p:nvPr/>
            </p:nvSpPr>
            <p:spPr>
              <a:xfrm>
                <a:off x="5383212" y="4019001"/>
                <a:ext cx="694944" cy="589837"/>
              </a:xfrm>
              <a:custGeom>
                <a:avLst/>
                <a:gdLst>
                  <a:gd name="connsiteX0" fmla="*/ 183255 w 610453"/>
                  <a:gd name="connsiteY0" fmla="*/ 377033 h 589837"/>
                  <a:gd name="connsiteX1" fmla="*/ 0 w 610453"/>
                  <a:gd name="connsiteY1" fmla="*/ 589837 h 589837"/>
                  <a:gd name="connsiteX2" fmla="*/ 256 w 610453"/>
                  <a:gd name="connsiteY2" fmla="*/ 589382 h 589837"/>
                  <a:gd name="connsiteX3" fmla="*/ 183109 w 610453"/>
                  <a:gd name="connsiteY3" fmla="*/ 377044 h 589837"/>
                  <a:gd name="connsiteX4" fmla="*/ 393130 w 610453"/>
                  <a:gd name="connsiteY4" fmla="*/ 0 h 589837"/>
                  <a:gd name="connsiteX5" fmla="*/ 597324 w 610453"/>
                  <a:gd name="connsiteY5" fmla="*/ 254242 h 589837"/>
                  <a:gd name="connsiteX6" fmla="*/ 610453 w 610453"/>
                  <a:gd name="connsiteY6" fmla="*/ 428669 h 589837"/>
                  <a:gd name="connsiteX7" fmla="*/ 500496 w 610453"/>
                  <a:gd name="connsiteY7" fmla="*/ 556358 h 589837"/>
                  <a:gd name="connsiteX8" fmla="*/ 534999 w 610453"/>
                  <a:gd name="connsiteY8" fmla="*/ 494921 h 589837"/>
                  <a:gd name="connsiteX9" fmla="*/ 516466 w 610453"/>
                  <a:gd name="connsiteY9" fmla="*/ 345491 h 589837"/>
                  <a:gd name="connsiteX10" fmla="*/ 481474 w 610453"/>
                  <a:gd name="connsiteY10" fmla="*/ 304764 h 589837"/>
                  <a:gd name="connsiteX11" fmla="*/ 481325 w 610453"/>
                  <a:gd name="connsiteY11" fmla="*/ 304680 h 589837"/>
                  <a:gd name="connsiteX12" fmla="*/ 481238 w 610453"/>
                  <a:gd name="connsiteY12" fmla="*/ 304607 h 589837"/>
                  <a:gd name="connsiteX13" fmla="*/ 479587 w 610453"/>
                  <a:gd name="connsiteY13" fmla="*/ 303679 h 589837"/>
                  <a:gd name="connsiteX14" fmla="*/ 479888 w 610453"/>
                  <a:gd name="connsiteY14" fmla="*/ 303443 h 589837"/>
                  <a:gd name="connsiteX15" fmla="*/ 127514 w 610453"/>
                  <a:gd name="connsiteY15" fmla="*/ 0 h 58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0453" h="589837">
                    <a:moveTo>
                      <a:pt x="183255" y="377033"/>
                    </a:moveTo>
                    <a:lnTo>
                      <a:pt x="0" y="589837"/>
                    </a:lnTo>
                    <a:lnTo>
                      <a:pt x="256" y="589382"/>
                    </a:lnTo>
                    <a:lnTo>
                      <a:pt x="183109" y="377044"/>
                    </a:lnTo>
                    <a:close/>
                    <a:moveTo>
                      <a:pt x="393130" y="0"/>
                    </a:moveTo>
                    <a:lnTo>
                      <a:pt x="597324" y="254242"/>
                    </a:lnTo>
                    <a:lnTo>
                      <a:pt x="610453" y="428669"/>
                    </a:lnTo>
                    <a:lnTo>
                      <a:pt x="500496" y="556358"/>
                    </a:lnTo>
                    <a:lnTo>
                      <a:pt x="534999" y="494921"/>
                    </a:lnTo>
                    <a:cubicBezTo>
                      <a:pt x="550976" y="445179"/>
                      <a:pt x="544415" y="390236"/>
                      <a:pt x="516466" y="345491"/>
                    </a:cubicBezTo>
                    <a:lnTo>
                      <a:pt x="481474" y="304764"/>
                    </a:lnTo>
                    <a:lnTo>
                      <a:pt x="481325" y="304680"/>
                    </a:lnTo>
                    <a:lnTo>
                      <a:pt x="481238" y="304607"/>
                    </a:lnTo>
                    <a:lnTo>
                      <a:pt x="479587" y="303679"/>
                    </a:lnTo>
                    <a:lnTo>
                      <a:pt x="479888" y="303443"/>
                    </a:lnTo>
                    <a:lnTo>
                      <a:pt x="127514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Freeform: Shape 13">
                <a:extLst>
                  <a:ext uri="{FF2B5EF4-FFF2-40B4-BE49-F238E27FC236}">
                    <a16:creationId xmlns="" xmlns:a16="http://schemas.microsoft.com/office/drawing/2014/main" id="{5E74CAF2-F740-A1DB-6998-C5AA81D00ABA}"/>
                  </a:ext>
                </a:extLst>
              </p:cNvPr>
              <p:cNvSpPr/>
              <p:nvPr/>
            </p:nvSpPr>
            <p:spPr>
              <a:xfrm>
                <a:off x="5402019" y="3518083"/>
                <a:ext cx="858428" cy="1058478"/>
              </a:xfrm>
              <a:custGeom>
                <a:avLst/>
                <a:gdLst>
                  <a:gd name="connsiteX0" fmla="*/ 250501 w 858428"/>
                  <a:gd name="connsiteY0" fmla="*/ 856047 h 1058478"/>
                  <a:gd name="connsiteX1" fmla="*/ 250647 w 858428"/>
                  <a:gd name="connsiteY1" fmla="*/ 856047 h 1058478"/>
                  <a:gd name="connsiteX2" fmla="*/ 52067 w 858428"/>
                  <a:gd name="connsiteY2" fmla="*/ 1054627 h 1058478"/>
                  <a:gd name="connsiteX3" fmla="*/ 52356 w 858428"/>
                  <a:gd name="connsiteY3" fmla="*/ 1054192 h 1058478"/>
                  <a:gd name="connsiteX4" fmla="*/ 178755 w 858428"/>
                  <a:gd name="connsiteY4" fmla="*/ 0 h 1058478"/>
                  <a:gd name="connsiteX5" fmla="*/ 305154 w 858428"/>
                  <a:gd name="connsiteY5" fmla="*/ 52356 h 1058478"/>
                  <a:gd name="connsiteX6" fmla="*/ 806072 w 858428"/>
                  <a:gd name="connsiteY6" fmla="*/ 553274 h 1058478"/>
                  <a:gd name="connsiteX7" fmla="*/ 806072 w 858428"/>
                  <a:gd name="connsiteY7" fmla="*/ 806072 h 1058478"/>
                  <a:gd name="connsiteX8" fmla="*/ 553667 w 858428"/>
                  <a:gd name="connsiteY8" fmla="*/ 1058478 h 1058478"/>
                  <a:gd name="connsiteX9" fmla="*/ 592645 w 858428"/>
                  <a:gd name="connsiteY9" fmla="*/ 999779 h 1058478"/>
                  <a:gd name="connsiteX10" fmla="*/ 585282 w 858428"/>
                  <a:gd name="connsiteY10" fmla="*/ 849384 h 1058478"/>
                  <a:gd name="connsiteX11" fmla="*/ 553417 w 858428"/>
                  <a:gd name="connsiteY11" fmla="*/ 806167 h 1058478"/>
                  <a:gd name="connsiteX12" fmla="*/ 553274 w 858428"/>
                  <a:gd name="connsiteY12" fmla="*/ 806072 h 1058478"/>
                  <a:gd name="connsiteX13" fmla="*/ 553193 w 858428"/>
                  <a:gd name="connsiteY13" fmla="*/ 805992 h 1058478"/>
                  <a:gd name="connsiteX14" fmla="*/ 551616 w 858428"/>
                  <a:gd name="connsiteY14" fmla="*/ 804944 h 1058478"/>
                  <a:gd name="connsiteX15" fmla="*/ 551933 w 858428"/>
                  <a:gd name="connsiteY15" fmla="*/ 804731 h 1058478"/>
                  <a:gd name="connsiteX16" fmla="*/ 52356 w 858428"/>
                  <a:gd name="connsiteY16" fmla="*/ 305154 h 1058478"/>
                  <a:gd name="connsiteX17" fmla="*/ 52356 w 858428"/>
                  <a:gd name="connsiteY17" fmla="*/ 52356 h 1058478"/>
                  <a:gd name="connsiteX18" fmla="*/ 178755 w 858428"/>
                  <a:gd name="connsiteY18" fmla="*/ 0 h 105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58428" h="1058478">
                    <a:moveTo>
                      <a:pt x="250501" y="856047"/>
                    </a:moveTo>
                    <a:lnTo>
                      <a:pt x="250647" y="856047"/>
                    </a:lnTo>
                    <a:lnTo>
                      <a:pt x="52067" y="1054627"/>
                    </a:lnTo>
                    <a:lnTo>
                      <a:pt x="52356" y="1054192"/>
                    </a:lnTo>
                    <a:close/>
                    <a:moveTo>
                      <a:pt x="178755" y="0"/>
                    </a:moveTo>
                    <a:cubicBezTo>
                      <a:pt x="224502" y="0"/>
                      <a:pt x="270250" y="17452"/>
                      <a:pt x="305154" y="52356"/>
                    </a:cubicBezTo>
                    <a:lnTo>
                      <a:pt x="806072" y="553274"/>
                    </a:lnTo>
                    <a:cubicBezTo>
                      <a:pt x="875880" y="623083"/>
                      <a:pt x="875880" y="736264"/>
                      <a:pt x="806072" y="806072"/>
                    </a:cubicBezTo>
                    <a:lnTo>
                      <a:pt x="553667" y="1058478"/>
                    </a:lnTo>
                    <a:lnTo>
                      <a:pt x="592645" y="999779"/>
                    </a:lnTo>
                    <a:cubicBezTo>
                      <a:pt x="612279" y="951363"/>
                      <a:pt x="609824" y="896085"/>
                      <a:pt x="585282" y="849384"/>
                    </a:cubicBezTo>
                    <a:lnTo>
                      <a:pt x="553417" y="806167"/>
                    </a:lnTo>
                    <a:lnTo>
                      <a:pt x="553274" y="806072"/>
                    </a:lnTo>
                    <a:lnTo>
                      <a:pt x="553193" y="805992"/>
                    </a:lnTo>
                    <a:lnTo>
                      <a:pt x="551616" y="804944"/>
                    </a:lnTo>
                    <a:lnTo>
                      <a:pt x="551933" y="804731"/>
                    </a:lnTo>
                    <a:lnTo>
                      <a:pt x="52356" y="305154"/>
                    </a:lnTo>
                    <a:cubicBezTo>
                      <a:pt x="-17453" y="235346"/>
                      <a:pt x="-17453" y="122165"/>
                      <a:pt x="52356" y="52356"/>
                    </a:cubicBezTo>
                    <a:cubicBezTo>
                      <a:pt x="87260" y="17452"/>
                      <a:pt x="133007" y="0"/>
                      <a:pt x="178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8" name="Freeform: Shape 30">
              <a:extLst>
                <a:ext uri="{FF2B5EF4-FFF2-40B4-BE49-F238E27FC236}">
                  <a16:creationId xmlns="" xmlns:a16="http://schemas.microsoft.com/office/drawing/2014/main" id="{93B347F4-4B39-CB4C-3690-B95E2AF67AB8}"/>
                </a:ext>
              </a:extLst>
            </p:cNvPr>
            <p:cNvSpPr/>
            <p:nvPr/>
          </p:nvSpPr>
          <p:spPr>
            <a:xfrm>
              <a:off x="3825354" y="4019001"/>
              <a:ext cx="625088" cy="357510"/>
            </a:xfrm>
            <a:custGeom>
              <a:avLst/>
              <a:gdLst>
                <a:gd name="connsiteX0" fmla="*/ 112383 w 625088"/>
                <a:gd name="connsiteY0" fmla="*/ 0 h 357510"/>
                <a:gd name="connsiteX1" fmla="*/ 512705 w 625088"/>
                <a:gd name="connsiteY1" fmla="*/ 0 h 357510"/>
                <a:gd name="connsiteX2" fmla="*/ 565902 w 625088"/>
                <a:gd name="connsiteY2" fmla="*/ 35866 h 357510"/>
                <a:gd name="connsiteX3" fmla="*/ 625088 w 625088"/>
                <a:gd name="connsiteY3" fmla="*/ 178755 h 357510"/>
                <a:gd name="connsiteX4" fmla="*/ 625087 w 625088"/>
                <a:gd name="connsiteY4" fmla="*/ 178755 h 357510"/>
                <a:gd name="connsiteX5" fmla="*/ 565901 w 625088"/>
                <a:gd name="connsiteY5" fmla="*/ 321644 h 357510"/>
                <a:gd name="connsiteX6" fmla="*/ 512704 w 625088"/>
                <a:gd name="connsiteY6" fmla="*/ 357510 h 357510"/>
                <a:gd name="connsiteX7" fmla="*/ 112375 w 625088"/>
                <a:gd name="connsiteY7" fmla="*/ 357510 h 357510"/>
                <a:gd name="connsiteX8" fmla="*/ 89093 w 625088"/>
                <a:gd name="connsiteY8" fmla="*/ 346318 h 357510"/>
                <a:gd name="connsiteX9" fmla="*/ 15880 w 625088"/>
                <a:gd name="connsiteY9" fmla="*/ 257411 h 357510"/>
                <a:gd name="connsiteX10" fmla="*/ 0 w 625088"/>
                <a:gd name="connsiteY10" fmla="*/ 178755 h 357510"/>
                <a:gd name="connsiteX11" fmla="*/ 15880 w 625088"/>
                <a:gd name="connsiteY11" fmla="*/ 100098 h 357510"/>
                <a:gd name="connsiteX12" fmla="*/ 59186 w 625088"/>
                <a:gd name="connsiteY12" fmla="*/ 35866 h 357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5088" h="357510">
                  <a:moveTo>
                    <a:pt x="112383" y="0"/>
                  </a:moveTo>
                  <a:lnTo>
                    <a:pt x="512705" y="0"/>
                  </a:lnTo>
                  <a:lnTo>
                    <a:pt x="565902" y="35866"/>
                  </a:lnTo>
                  <a:cubicBezTo>
                    <a:pt x="602470" y="72435"/>
                    <a:pt x="625088" y="122954"/>
                    <a:pt x="625088" y="178755"/>
                  </a:cubicBezTo>
                  <a:lnTo>
                    <a:pt x="625087" y="178755"/>
                  </a:lnTo>
                  <a:cubicBezTo>
                    <a:pt x="625087" y="234557"/>
                    <a:pt x="602469" y="285075"/>
                    <a:pt x="565901" y="321644"/>
                  </a:cubicBezTo>
                  <a:lnTo>
                    <a:pt x="512704" y="357510"/>
                  </a:lnTo>
                  <a:lnTo>
                    <a:pt x="112375" y="357510"/>
                  </a:lnTo>
                  <a:lnTo>
                    <a:pt x="89093" y="346318"/>
                  </a:lnTo>
                  <a:cubicBezTo>
                    <a:pt x="56842" y="324530"/>
                    <a:pt x="31219" y="293675"/>
                    <a:pt x="15880" y="257411"/>
                  </a:cubicBezTo>
                  <a:lnTo>
                    <a:pt x="0" y="178755"/>
                  </a:lnTo>
                  <a:lnTo>
                    <a:pt x="15880" y="100098"/>
                  </a:lnTo>
                  <a:cubicBezTo>
                    <a:pt x="26106" y="75922"/>
                    <a:pt x="40902" y="54151"/>
                    <a:pt x="59186" y="3586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/>
            </a:p>
          </p:txBody>
        </p:sp>
        <p:sp>
          <p:nvSpPr>
            <p:cNvPr id="29" name="Rectangle: Rounded Corners 33">
              <a:extLst>
                <a:ext uri="{FF2B5EF4-FFF2-40B4-BE49-F238E27FC236}">
                  <a16:creationId xmlns="" xmlns:a16="http://schemas.microsoft.com/office/drawing/2014/main" id="{9BE48DDA-6B48-0699-3D3D-086474DFA481}"/>
                </a:ext>
              </a:extLst>
            </p:cNvPr>
            <p:cNvSpPr/>
            <p:nvPr/>
          </p:nvSpPr>
          <p:spPr>
            <a:xfrm>
              <a:off x="3782339" y="4019001"/>
              <a:ext cx="625087" cy="35751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03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AFE7BA8-3FFA-4EFA-DBF0-E78562749552}"/>
              </a:ext>
            </a:extLst>
          </p:cNvPr>
          <p:cNvSpPr txBox="1"/>
          <p:nvPr/>
        </p:nvSpPr>
        <p:spPr>
          <a:xfrm>
            <a:off x="8889698" y="2562043"/>
            <a:ext cx="2623442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2000" b="1" dirty="0" smtClean="0"/>
              <a:t>World of </a:t>
            </a:r>
            <a:r>
              <a:rPr lang="en-IN" sz="2000" b="1" dirty="0" smtClean="0">
                <a:solidFill>
                  <a:srgbClr val="657D9D"/>
                </a:solidFill>
              </a:rPr>
              <a:t>International </a:t>
            </a:r>
            <a:r>
              <a:rPr lang="en-IN" sz="2000" b="1" dirty="0" smtClean="0"/>
              <a:t>Experiences</a:t>
            </a:r>
            <a:endParaRPr lang="en-IN" sz="2000" b="1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A7E486F-1FC6-4560-B4CC-9B6C101932F8}"/>
              </a:ext>
            </a:extLst>
          </p:cNvPr>
          <p:cNvSpPr txBox="1"/>
          <p:nvPr/>
        </p:nvSpPr>
        <p:spPr>
          <a:xfrm>
            <a:off x="8620853" y="4729680"/>
            <a:ext cx="3486926" cy="50629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 smtClean="0"/>
              <a:t>Amplifying your </a:t>
            </a:r>
            <a:r>
              <a:rPr lang="en-IN" sz="2000" b="1" dirty="0" smtClean="0">
                <a:solidFill>
                  <a:srgbClr val="2F5597"/>
                </a:solidFill>
              </a:rPr>
              <a:t>Global Exposure</a:t>
            </a:r>
            <a:endParaRPr lang="en-IN" sz="2000" b="1" dirty="0">
              <a:solidFill>
                <a:srgbClr val="2F5597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142263EF-A49F-1F20-1609-51D346A93CE6}"/>
              </a:ext>
            </a:extLst>
          </p:cNvPr>
          <p:cNvSpPr txBox="1"/>
          <p:nvPr/>
        </p:nvSpPr>
        <p:spPr>
          <a:xfrm>
            <a:off x="162706" y="1327052"/>
            <a:ext cx="3053973" cy="147732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Paid internship in the United States during your </a:t>
            </a:r>
            <a:r>
              <a:rPr lang="en-US" sz="2000" b="1" dirty="0" smtClean="0">
                <a:solidFill>
                  <a:srgbClr val="C55A11"/>
                </a:solidFill>
              </a:rPr>
              <a:t>BBA @ GJIMT</a:t>
            </a:r>
            <a:endParaRPr lang="en-US" sz="2000" b="1" dirty="0">
              <a:solidFill>
                <a:srgbClr val="C55A1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19632" y="3794312"/>
            <a:ext cx="2917145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 smtClean="0"/>
              <a:t>Broadening your </a:t>
            </a:r>
            <a:r>
              <a:rPr lang="en-IN" sz="2000" b="1" dirty="0" smtClean="0">
                <a:solidFill>
                  <a:srgbClr val="548235"/>
                </a:solidFill>
              </a:rPr>
              <a:t>horizons</a:t>
            </a:r>
            <a:endParaRPr lang="en-IN" sz="2000" b="1" dirty="0">
              <a:solidFill>
                <a:srgbClr val="548235"/>
              </a:solidFill>
            </a:endParaRPr>
          </a:p>
        </p:txBody>
      </p:sp>
      <p:pic>
        <p:nvPicPr>
          <p:cNvPr id="36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54687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85912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Projects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78933" y="6451611"/>
            <a:ext cx="558494" cy="433593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872286" y="4189670"/>
            <a:ext cx="773832" cy="2880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="" xmlns:a16="http://schemas.microsoft.com/office/drawing/2014/main" id="{ED359579-677F-D7D3-90B6-81C4DD75452E}"/>
              </a:ext>
            </a:extLst>
          </p:cNvPr>
          <p:cNvSpPr/>
          <p:nvPr/>
        </p:nvSpPr>
        <p:spPr>
          <a:xfrm flipV="1">
            <a:off x="8369319" y="1393994"/>
            <a:ext cx="3836968" cy="12042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0" name="Rectangle">
            <a:extLst>
              <a:ext uri="{FF2B5EF4-FFF2-40B4-BE49-F238E27FC236}">
                <a16:creationId xmlns="" xmlns:a16="http://schemas.microsoft.com/office/drawing/2014/main" id="{A9469A5D-389D-B335-3050-E1C6B1EAAEFA}"/>
              </a:ext>
            </a:extLst>
          </p:cNvPr>
          <p:cNvSpPr/>
          <p:nvPr/>
        </p:nvSpPr>
        <p:spPr>
          <a:xfrm>
            <a:off x="7762289" y="2541870"/>
            <a:ext cx="4443998" cy="1196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1" name="Rectangle">
            <a:extLst>
              <a:ext uri="{FF2B5EF4-FFF2-40B4-BE49-F238E27FC236}">
                <a16:creationId xmlns="" xmlns:a16="http://schemas.microsoft.com/office/drawing/2014/main" id="{A44D3486-4CA6-FD7E-7428-851BF449395C}"/>
              </a:ext>
            </a:extLst>
          </p:cNvPr>
          <p:cNvSpPr/>
          <p:nvPr/>
        </p:nvSpPr>
        <p:spPr>
          <a:xfrm flipV="1">
            <a:off x="7373250" y="3689018"/>
            <a:ext cx="4833037" cy="13324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2" name="Rectangle">
            <a:extLst>
              <a:ext uri="{FF2B5EF4-FFF2-40B4-BE49-F238E27FC236}">
                <a16:creationId xmlns="" xmlns:a16="http://schemas.microsoft.com/office/drawing/2014/main" id="{9170BF0B-1016-F77B-A9BB-2FAC54FE0559}"/>
              </a:ext>
            </a:extLst>
          </p:cNvPr>
          <p:cNvSpPr/>
          <p:nvPr/>
        </p:nvSpPr>
        <p:spPr>
          <a:xfrm flipV="1">
            <a:off x="6692299" y="4835986"/>
            <a:ext cx="5513988" cy="11504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3" name="Shape">
            <a:extLst>
              <a:ext uri="{FF2B5EF4-FFF2-40B4-BE49-F238E27FC236}">
                <a16:creationId xmlns="" xmlns:a16="http://schemas.microsoft.com/office/drawing/2014/main" id="{EA625B44-34CB-CB9D-4C0F-303BD6626C76}"/>
              </a:ext>
            </a:extLst>
          </p:cNvPr>
          <p:cNvSpPr/>
          <p:nvPr/>
        </p:nvSpPr>
        <p:spPr>
          <a:xfrm>
            <a:off x="8975253" y="953475"/>
            <a:ext cx="528626" cy="440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0"/>
                </a:moveTo>
                <a:lnTo>
                  <a:pt x="10788" y="0"/>
                </a:lnTo>
                <a:cubicBezTo>
                  <a:pt x="4823" y="0"/>
                  <a:pt x="0" y="5681"/>
                  <a:pt x="0" y="1270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2707"/>
                </a:lnTo>
                <a:cubicBezTo>
                  <a:pt x="21600" y="5709"/>
                  <a:pt x="16753" y="0"/>
                  <a:pt x="1078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4" name="Shape">
            <a:extLst>
              <a:ext uri="{FF2B5EF4-FFF2-40B4-BE49-F238E27FC236}">
                <a16:creationId xmlns="" xmlns:a16="http://schemas.microsoft.com/office/drawing/2014/main" id="{6FD33E9F-DDA1-D5C3-FB1D-D7880DBD4D03}"/>
              </a:ext>
            </a:extLst>
          </p:cNvPr>
          <p:cNvSpPr/>
          <p:nvPr/>
        </p:nvSpPr>
        <p:spPr>
          <a:xfrm>
            <a:off x="8015353" y="899750"/>
            <a:ext cx="1241039" cy="1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156" y="0"/>
                </a:lnTo>
                <a:cubicBezTo>
                  <a:pt x="2310" y="0"/>
                  <a:pt x="0" y="1747"/>
                  <a:pt x="0" y="3898"/>
                </a:cubicBezTo>
                <a:lnTo>
                  <a:pt x="0" y="21600"/>
                </a:lnTo>
                <a:lnTo>
                  <a:pt x="16209" y="21600"/>
                </a:lnTo>
                <a:lnTo>
                  <a:pt x="16209" y="4076"/>
                </a:lnTo>
                <a:cubicBezTo>
                  <a:pt x="16209" y="1825"/>
                  <a:pt x="18623" y="0"/>
                  <a:pt x="21600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274320" tIns="68580" rIns="28575" bIns="28575" anchor="t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15" name="Shape">
            <a:extLst>
              <a:ext uri="{FF2B5EF4-FFF2-40B4-BE49-F238E27FC236}">
                <a16:creationId xmlns="" xmlns:a16="http://schemas.microsoft.com/office/drawing/2014/main" id="{4E034AED-D8E9-2054-A46F-F6953A728DBC}"/>
              </a:ext>
            </a:extLst>
          </p:cNvPr>
          <p:cNvSpPr/>
          <p:nvPr/>
        </p:nvSpPr>
        <p:spPr>
          <a:xfrm>
            <a:off x="8413281" y="2100986"/>
            <a:ext cx="528626" cy="440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0"/>
                </a:moveTo>
                <a:lnTo>
                  <a:pt x="10788" y="0"/>
                </a:lnTo>
                <a:cubicBezTo>
                  <a:pt x="4823" y="0"/>
                  <a:pt x="0" y="5681"/>
                  <a:pt x="0" y="12707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2707"/>
                </a:lnTo>
                <a:cubicBezTo>
                  <a:pt x="21600" y="5681"/>
                  <a:pt x="16753" y="0"/>
                  <a:pt x="10788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6" name="Shape">
            <a:extLst>
              <a:ext uri="{FF2B5EF4-FFF2-40B4-BE49-F238E27FC236}">
                <a16:creationId xmlns="" xmlns:a16="http://schemas.microsoft.com/office/drawing/2014/main" id="{6FA71078-233C-64F6-6DC2-8F76E65B3BDB}"/>
              </a:ext>
            </a:extLst>
          </p:cNvPr>
          <p:cNvSpPr/>
          <p:nvPr/>
        </p:nvSpPr>
        <p:spPr>
          <a:xfrm>
            <a:off x="7443397" y="2047261"/>
            <a:ext cx="1241039" cy="1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156" y="0"/>
                </a:lnTo>
                <a:cubicBezTo>
                  <a:pt x="2310" y="0"/>
                  <a:pt x="0" y="1747"/>
                  <a:pt x="0" y="3898"/>
                </a:cubicBezTo>
                <a:lnTo>
                  <a:pt x="0" y="21600"/>
                </a:lnTo>
                <a:lnTo>
                  <a:pt x="16209" y="21600"/>
                </a:lnTo>
                <a:lnTo>
                  <a:pt x="16209" y="4076"/>
                </a:lnTo>
                <a:cubicBezTo>
                  <a:pt x="16219" y="1825"/>
                  <a:pt x="18623" y="0"/>
                  <a:pt x="21600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74320" tIns="68580" rIns="28575" bIns="28575" anchor="t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02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="" xmlns:a16="http://schemas.microsoft.com/office/drawing/2014/main" id="{5DDE5C8A-9744-E265-DBA9-1BCD78E53295}"/>
              </a:ext>
            </a:extLst>
          </p:cNvPr>
          <p:cNvSpPr/>
          <p:nvPr/>
        </p:nvSpPr>
        <p:spPr>
          <a:xfrm>
            <a:off x="7844722" y="3248499"/>
            <a:ext cx="528626" cy="440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0"/>
                </a:moveTo>
                <a:lnTo>
                  <a:pt x="10788" y="0"/>
                </a:lnTo>
                <a:cubicBezTo>
                  <a:pt x="4823" y="0"/>
                  <a:pt x="0" y="5681"/>
                  <a:pt x="0" y="1270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2708"/>
                </a:lnTo>
                <a:cubicBezTo>
                  <a:pt x="21577" y="5681"/>
                  <a:pt x="16753" y="0"/>
                  <a:pt x="10788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8" name="Shape">
            <a:extLst>
              <a:ext uri="{FF2B5EF4-FFF2-40B4-BE49-F238E27FC236}">
                <a16:creationId xmlns="" xmlns:a16="http://schemas.microsoft.com/office/drawing/2014/main" id="{C8D01E2A-5391-0714-AC8B-A905FFDDAB02}"/>
              </a:ext>
            </a:extLst>
          </p:cNvPr>
          <p:cNvSpPr/>
          <p:nvPr/>
        </p:nvSpPr>
        <p:spPr>
          <a:xfrm>
            <a:off x="6876836" y="3194773"/>
            <a:ext cx="1241039" cy="1641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156" y="0"/>
                </a:lnTo>
                <a:cubicBezTo>
                  <a:pt x="2310" y="0"/>
                  <a:pt x="0" y="1747"/>
                  <a:pt x="0" y="3898"/>
                </a:cubicBezTo>
                <a:lnTo>
                  <a:pt x="0" y="21600"/>
                </a:lnTo>
                <a:lnTo>
                  <a:pt x="16209" y="21600"/>
                </a:lnTo>
                <a:lnTo>
                  <a:pt x="16209" y="4076"/>
                </a:lnTo>
                <a:cubicBezTo>
                  <a:pt x="16209" y="1818"/>
                  <a:pt x="18623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74320" tIns="68580" rIns="28575" bIns="28575" anchor="t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03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="" xmlns:a16="http://schemas.microsoft.com/office/drawing/2014/main" id="{5748365F-C26C-F313-94BD-DBCCBDA758BC}"/>
              </a:ext>
            </a:extLst>
          </p:cNvPr>
          <p:cNvSpPr/>
          <p:nvPr/>
        </p:nvSpPr>
        <p:spPr>
          <a:xfrm>
            <a:off x="7287449" y="4395464"/>
            <a:ext cx="528626" cy="440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0"/>
                </a:moveTo>
                <a:lnTo>
                  <a:pt x="10788" y="0"/>
                </a:lnTo>
                <a:cubicBezTo>
                  <a:pt x="4823" y="0"/>
                  <a:pt x="0" y="5681"/>
                  <a:pt x="0" y="1270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2708"/>
                </a:lnTo>
                <a:cubicBezTo>
                  <a:pt x="21577" y="5681"/>
                  <a:pt x="16753" y="0"/>
                  <a:pt x="10788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0" name="Shape">
            <a:extLst>
              <a:ext uri="{FF2B5EF4-FFF2-40B4-BE49-F238E27FC236}">
                <a16:creationId xmlns="" xmlns:a16="http://schemas.microsoft.com/office/drawing/2014/main" id="{01633339-BCD8-554A-3300-D4E4ECFEBA76}"/>
              </a:ext>
            </a:extLst>
          </p:cNvPr>
          <p:cNvSpPr/>
          <p:nvPr/>
        </p:nvSpPr>
        <p:spPr>
          <a:xfrm>
            <a:off x="6315671" y="4345590"/>
            <a:ext cx="1241039" cy="1640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156" y="0"/>
                </a:lnTo>
                <a:cubicBezTo>
                  <a:pt x="2310" y="0"/>
                  <a:pt x="0" y="1747"/>
                  <a:pt x="0" y="3899"/>
                </a:cubicBezTo>
                <a:lnTo>
                  <a:pt x="0" y="21600"/>
                </a:lnTo>
                <a:lnTo>
                  <a:pt x="16209" y="21600"/>
                </a:lnTo>
                <a:lnTo>
                  <a:pt x="16209" y="4070"/>
                </a:lnTo>
                <a:cubicBezTo>
                  <a:pt x="16209" y="1825"/>
                  <a:pt x="18623" y="0"/>
                  <a:pt x="2160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274320" tIns="68580" rIns="28575" bIns="28575" anchor="t"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04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Shape">
            <a:extLst>
              <a:ext uri="{FF2B5EF4-FFF2-40B4-BE49-F238E27FC236}">
                <a16:creationId xmlns="" xmlns:a16="http://schemas.microsoft.com/office/drawing/2014/main" id="{00FF268B-923F-ABB0-D510-2F8B28AD6B24}"/>
              </a:ext>
            </a:extLst>
          </p:cNvPr>
          <p:cNvSpPr/>
          <p:nvPr/>
        </p:nvSpPr>
        <p:spPr>
          <a:xfrm>
            <a:off x="8929668" y="899750"/>
            <a:ext cx="619439" cy="1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cubicBezTo>
                  <a:pt x="4835" y="0"/>
                  <a:pt x="0" y="1825"/>
                  <a:pt x="0" y="4076"/>
                </a:cubicBezTo>
                <a:lnTo>
                  <a:pt x="0" y="21600"/>
                </a:lnTo>
                <a:lnTo>
                  <a:pt x="1994" y="21600"/>
                </a:lnTo>
                <a:lnTo>
                  <a:pt x="1994" y="4204"/>
                </a:lnTo>
                <a:cubicBezTo>
                  <a:pt x="1994" y="2386"/>
                  <a:pt x="5889" y="916"/>
                  <a:pt x="10706" y="916"/>
                </a:cubicBezTo>
                <a:lnTo>
                  <a:pt x="10706" y="916"/>
                </a:lnTo>
                <a:cubicBezTo>
                  <a:pt x="15523" y="916"/>
                  <a:pt x="19417" y="2386"/>
                  <a:pt x="19417" y="4204"/>
                </a:cubicBezTo>
                <a:lnTo>
                  <a:pt x="19417" y="6504"/>
                </a:lnTo>
                <a:lnTo>
                  <a:pt x="21600" y="6504"/>
                </a:lnTo>
                <a:lnTo>
                  <a:pt x="21600" y="4076"/>
                </a:lnTo>
                <a:cubicBezTo>
                  <a:pt x="21600" y="1825"/>
                  <a:pt x="16764" y="0"/>
                  <a:pt x="1080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2" name="Shape">
            <a:extLst>
              <a:ext uri="{FF2B5EF4-FFF2-40B4-BE49-F238E27FC236}">
                <a16:creationId xmlns="" xmlns:a16="http://schemas.microsoft.com/office/drawing/2014/main" id="{076A19D5-DC25-BBAD-2416-356AFEB582A3}"/>
              </a:ext>
            </a:extLst>
          </p:cNvPr>
          <p:cNvSpPr/>
          <p:nvPr/>
        </p:nvSpPr>
        <p:spPr>
          <a:xfrm>
            <a:off x="8367950" y="2047261"/>
            <a:ext cx="618901" cy="1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10800" y="0"/>
                </a:moveTo>
                <a:lnTo>
                  <a:pt x="10800" y="0"/>
                </a:lnTo>
                <a:cubicBezTo>
                  <a:pt x="4835" y="0"/>
                  <a:pt x="0" y="1825"/>
                  <a:pt x="0" y="4076"/>
                </a:cubicBezTo>
                <a:lnTo>
                  <a:pt x="0" y="21600"/>
                </a:lnTo>
                <a:lnTo>
                  <a:pt x="1994" y="21600"/>
                </a:lnTo>
                <a:lnTo>
                  <a:pt x="1994" y="4204"/>
                </a:lnTo>
                <a:cubicBezTo>
                  <a:pt x="1994" y="2386"/>
                  <a:pt x="5889" y="916"/>
                  <a:pt x="10706" y="916"/>
                </a:cubicBezTo>
                <a:lnTo>
                  <a:pt x="10706" y="916"/>
                </a:lnTo>
                <a:cubicBezTo>
                  <a:pt x="15523" y="916"/>
                  <a:pt x="19417" y="2386"/>
                  <a:pt x="19417" y="4204"/>
                </a:cubicBezTo>
                <a:lnTo>
                  <a:pt x="19417" y="6504"/>
                </a:lnTo>
                <a:lnTo>
                  <a:pt x="21581" y="6504"/>
                </a:lnTo>
                <a:lnTo>
                  <a:pt x="21581" y="4076"/>
                </a:lnTo>
                <a:cubicBezTo>
                  <a:pt x="21600" y="1825"/>
                  <a:pt x="16765" y="0"/>
                  <a:pt x="1080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3" name="Shape">
            <a:extLst>
              <a:ext uri="{FF2B5EF4-FFF2-40B4-BE49-F238E27FC236}">
                <a16:creationId xmlns="" xmlns:a16="http://schemas.microsoft.com/office/drawing/2014/main" id="{40362267-C914-0342-E8E4-1B7AAD10F0D3}"/>
              </a:ext>
            </a:extLst>
          </p:cNvPr>
          <p:cNvSpPr/>
          <p:nvPr/>
        </p:nvSpPr>
        <p:spPr>
          <a:xfrm>
            <a:off x="7805692" y="3194773"/>
            <a:ext cx="619443" cy="1641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cubicBezTo>
                  <a:pt x="4836" y="0"/>
                  <a:pt x="0" y="1825"/>
                  <a:pt x="0" y="4076"/>
                </a:cubicBezTo>
                <a:lnTo>
                  <a:pt x="0" y="21600"/>
                </a:lnTo>
                <a:lnTo>
                  <a:pt x="1994" y="21600"/>
                </a:lnTo>
                <a:lnTo>
                  <a:pt x="1994" y="4204"/>
                </a:lnTo>
                <a:cubicBezTo>
                  <a:pt x="1994" y="2386"/>
                  <a:pt x="5889" y="916"/>
                  <a:pt x="10706" y="916"/>
                </a:cubicBezTo>
                <a:lnTo>
                  <a:pt x="10706" y="916"/>
                </a:lnTo>
                <a:cubicBezTo>
                  <a:pt x="15523" y="916"/>
                  <a:pt x="19417" y="2386"/>
                  <a:pt x="19417" y="4204"/>
                </a:cubicBezTo>
                <a:lnTo>
                  <a:pt x="19417" y="6504"/>
                </a:lnTo>
                <a:lnTo>
                  <a:pt x="21600" y="6504"/>
                </a:lnTo>
                <a:lnTo>
                  <a:pt x="21600" y="4076"/>
                </a:lnTo>
                <a:cubicBezTo>
                  <a:pt x="21600" y="1818"/>
                  <a:pt x="16764" y="0"/>
                  <a:pt x="108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4" name="Shape">
            <a:extLst>
              <a:ext uri="{FF2B5EF4-FFF2-40B4-BE49-F238E27FC236}">
                <a16:creationId xmlns="" xmlns:a16="http://schemas.microsoft.com/office/drawing/2014/main" id="{F45E8D47-0776-308B-E246-2FB811F014FD}"/>
              </a:ext>
            </a:extLst>
          </p:cNvPr>
          <p:cNvSpPr/>
          <p:nvPr/>
        </p:nvSpPr>
        <p:spPr>
          <a:xfrm>
            <a:off x="7243435" y="4345590"/>
            <a:ext cx="619443" cy="1640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800" y="0"/>
                </a:lnTo>
                <a:cubicBezTo>
                  <a:pt x="4836" y="0"/>
                  <a:pt x="0" y="1825"/>
                  <a:pt x="0" y="4077"/>
                </a:cubicBezTo>
                <a:lnTo>
                  <a:pt x="0" y="21600"/>
                </a:lnTo>
                <a:lnTo>
                  <a:pt x="1994" y="21600"/>
                </a:lnTo>
                <a:lnTo>
                  <a:pt x="1994" y="4198"/>
                </a:lnTo>
                <a:cubicBezTo>
                  <a:pt x="1994" y="2379"/>
                  <a:pt x="5889" y="909"/>
                  <a:pt x="10706" y="909"/>
                </a:cubicBezTo>
                <a:lnTo>
                  <a:pt x="10706" y="909"/>
                </a:lnTo>
                <a:cubicBezTo>
                  <a:pt x="15523" y="909"/>
                  <a:pt x="19417" y="2379"/>
                  <a:pt x="19417" y="4198"/>
                </a:cubicBezTo>
                <a:lnTo>
                  <a:pt x="19417" y="6499"/>
                </a:lnTo>
                <a:lnTo>
                  <a:pt x="21600" y="6499"/>
                </a:lnTo>
                <a:lnTo>
                  <a:pt x="21600" y="4070"/>
                </a:lnTo>
                <a:cubicBezTo>
                  <a:pt x="21581" y="1825"/>
                  <a:pt x="16764" y="0"/>
                  <a:pt x="1080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4E78740-3CAD-E09D-262B-8F504A84A6BE}"/>
              </a:ext>
            </a:extLst>
          </p:cNvPr>
          <p:cNvSpPr txBox="1"/>
          <p:nvPr/>
        </p:nvSpPr>
        <p:spPr>
          <a:xfrm>
            <a:off x="8480910" y="5149613"/>
            <a:ext cx="2819340" cy="52322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IN" sz="2800" dirty="0" smtClean="0"/>
              <a:t>Analytical </a:t>
            </a:r>
            <a:r>
              <a:rPr lang="en-IN" sz="2800" dirty="0"/>
              <a:t>acumen</a:t>
            </a:r>
            <a:endParaRPr lang="en-US" sz="2800" b="1" noProof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B327B0B-D4D1-A58A-4F39-B5435A1205ED}"/>
              </a:ext>
            </a:extLst>
          </p:cNvPr>
          <p:cNvSpPr txBox="1"/>
          <p:nvPr/>
        </p:nvSpPr>
        <p:spPr>
          <a:xfrm>
            <a:off x="8054609" y="4028369"/>
            <a:ext cx="4289642" cy="67185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Esteemed Faculty Guidance </a:t>
            </a:r>
            <a:endParaRPr lang="en-IN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A7BAC3-91B3-6B58-0D19-00A4D02488E4}"/>
              </a:ext>
            </a:extLst>
          </p:cNvPr>
          <p:cNvSpPr txBox="1"/>
          <p:nvPr/>
        </p:nvSpPr>
        <p:spPr>
          <a:xfrm>
            <a:off x="8754583" y="2929154"/>
            <a:ext cx="3390490" cy="95410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IN" sz="2800" dirty="0" smtClean="0"/>
              <a:t>Focused on </a:t>
            </a:r>
            <a:r>
              <a:rPr lang="en-IN" sz="2800" b="1" dirty="0" smtClean="0"/>
              <a:t>Power BI</a:t>
            </a:r>
            <a:endParaRPr lang="en-US" sz="2800" dirty="0" smtClean="0"/>
          </a:p>
          <a:p>
            <a:endParaRPr lang="en-US" sz="2800" b="1" noProof="1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F9C6A28-BF9F-9CD8-5294-CD8D66CF2C78}"/>
              </a:ext>
            </a:extLst>
          </p:cNvPr>
          <p:cNvSpPr txBox="1"/>
          <p:nvPr/>
        </p:nvSpPr>
        <p:spPr>
          <a:xfrm>
            <a:off x="9138815" y="1655830"/>
            <a:ext cx="3138232" cy="73866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800" b="1" dirty="0" smtClean="0">
                <a:latin typeface="Mulish"/>
              </a:rPr>
              <a:t>Shadow projects</a:t>
            </a:r>
            <a:endParaRPr lang="en-US" sz="2800" dirty="0">
              <a:latin typeface="Mulish"/>
            </a:endParaRPr>
          </a:p>
        </p:txBody>
      </p:sp>
      <p:pic>
        <p:nvPicPr>
          <p:cNvPr id="29" name="Graphic 47" descr="Users">
            <a:extLst>
              <a:ext uri="{FF2B5EF4-FFF2-40B4-BE49-F238E27FC236}">
                <a16:creationId xmlns="" xmlns:a16="http://schemas.microsoft.com/office/drawing/2014/main" id="{F8567631-8FBF-8B84-75B8-A608FC5B7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9219" y="2535452"/>
            <a:ext cx="523220" cy="523220"/>
          </a:xfrm>
          <a:prstGeom prst="rect">
            <a:avLst/>
          </a:prstGeom>
        </p:spPr>
      </p:pic>
      <p:pic>
        <p:nvPicPr>
          <p:cNvPr id="30" name="Graphic 48" descr="Puzzle">
            <a:extLst>
              <a:ext uri="{FF2B5EF4-FFF2-40B4-BE49-F238E27FC236}">
                <a16:creationId xmlns="" xmlns:a16="http://schemas.microsoft.com/office/drawing/2014/main" id="{CF031AEF-FC64-4EC2-52FF-7DE3B84CB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1493" y="4895466"/>
            <a:ext cx="523220" cy="523220"/>
          </a:xfrm>
          <a:prstGeom prst="rect">
            <a:avLst/>
          </a:prstGeom>
        </p:spPr>
      </p:pic>
      <p:pic>
        <p:nvPicPr>
          <p:cNvPr id="31" name="Graphic 49" descr="Lightbulb">
            <a:extLst>
              <a:ext uri="{FF2B5EF4-FFF2-40B4-BE49-F238E27FC236}">
                <a16:creationId xmlns="" xmlns:a16="http://schemas.microsoft.com/office/drawing/2014/main" id="{09002BE4-B14C-B155-335D-747EE72995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2658" y="3686511"/>
            <a:ext cx="523220" cy="523220"/>
          </a:xfrm>
          <a:prstGeom prst="rect">
            <a:avLst/>
          </a:prstGeom>
        </p:spPr>
      </p:pic>
      <p:pic>
        <p:nvPicPr>
          <p:cNvPr id="32" name="Graphic 50" descr="Rocket">
            <a:extLst>
              <a:ext uri="{FF2B5EF4-FFF2-40B4-BE49-F238E27FC236}">
                <a16:creationId xmlns="" xmlns:a16="http://schemas.microsoft.com/office/drawing/2014/main" id="{DFFD2038-7436-4DBB-957A-69AB782A72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81175" y="1395788"/>
            <a:ext cx="523220" cy="523220"/>
          </a:xfrm>
          <a:prstGeom prst="rect">
            <a:avLst/>
          </a:prstGeom>
        </p:spPr>
      </p:pic>
      <p:pic>
        <p:nvPicPr>
          <p:cNvPr id="33" name="Google Shape;105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693" y="0"/>
            <a:ext cx="12197694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-2666256" y="193657"/>
            <a:ext cx="1248229" cy="5344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BBA</a:t>
            </a:r>
            <a:endParaRPr lang="en-IN" sz="2400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-2680770" y="1187303"/>
            <a:ext cx="1248229" cy="534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BCA</a:t>
            </a:r>
            <a:endParaRPr lang="en-IN" sz="2400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-2666255" y="2177975"/>
            <a:ext cx="1248229" cy="534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B.COM</a:t>
            </a:r>
            <a:endParaRPr lang="en-IN" sz="2400" dirty="0"/>
          </a:p>
        </p:txBody>
      </p:sp>
      <p:sp>
        <p:nvSpPr>
          <p:cNvPr id="16" name="Rectangle 15"/>
          <p:cNvSpPr/>
          <p:nvPr/>
        </p:nvSpPr>
        <p:spPr>
          <a:xfrm>
            <a:off x="-2666255" y="3155818"/>
            <a:ext cx="1248229" cy="5344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MBA</a:t>
            </a:r>
            <a:endParaRPr lang="en-IN" sz="2400" dirty="0"/>
          </a:p>
        </p:txBody>
      </p:sp>
      <p:sp>
        <p:nvSpPr>
          <p:cNvPr id="17" name="Rectangle 16"/>
          <p:cNvSpPr/>
          <p:nvPr/>
        </p:nvSpPr>
        <p:spPr>
          <a:xfrm>
            <a:off x="-2680772" y="4133661"/>
            <a:ext cx="1248229" cy="534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MCA</a:t>
            </a:r>
            <a:endParaRPr lang="en-IN" sz="2400" dirty="0"/>
          </a:p>
        </p:txBody>
      </p:sp>
      <p:sp>
        <p:nvSpPr>
          <p:cNvPr id="18" name="Rectangle 17"/>
          <p:cNvSpPr/>
          <p:nvPr/>
        </p:nvSpPr>
        <p:spPr>
          <a:xfrm>
            <a:off x="-2680772" y="5052106"/>
            <a:ext cx="1248229" cy="5344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2+2 BBA</a:t>
            </a:r>
            <a:endParaRPr lang="en-IN" sz="2400" dirty="0"/>
          </a:p>
        </p:txBody>
      </p:sp>
      <p:sp>
        <p:nvSpPr>
          <p:cNvPr id="19" name="Rectangle 18"/>
          <p:cNvSpPr/>
          <p:nvPr/>
        </p:nvSpPr>
        <p:spPr>
          <a:xfrm>
            <a:off x="-2666255" y="5920833"/>
            <a:ext cx="1248229" cy="5344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2+2 BCA</a:t>
            </a:r>
            <a:endParaRPr lang="en-IN" sz="2400" dirty="0"/>
          </a:p>
        </p:txBody>
      </p:sp>
      <p:pic>
        <p:nvPicPr>
          <p:cNvPr id="3" name="ADMISSIONS OPEN 2021-2022 _ MBA _ MCA _ BBA _ BCA _ B.Com(Hons.) _ BTTM _ GJIMT MOHA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6827" y="1187303"/>
            <a:ext cx="9441866" cy="5147214"/>
          </a:xfrm>
          <a:prstGeom prst="snip2Diag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41935" y="221719"/>
            <a:ext cx="933516" cy="93203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ounded Rectangle 20"/>
          <p:cNvSpPr/>
          <p:nvPr/>
        </p:nvSpPr>
        <p:spPr>
          <a:xfrm>
            <a:off x="14384" y="476672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4384" y="548680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4384" y="620688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131" y="6386504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18333 -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281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8281 -0.003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25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5 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25 -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5 -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 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25 -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25 -4.8148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86448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542" y="162972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Eligibility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144248" y="6360920"/>
            <a:ext cx="516543" cy="498894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1241" y="2004128"/>
            <a:ext cx="8231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Mulish"/>
              </a:rPr>
              <a:t>To pursue BBA Professional at GJIMT you must have</a:t>
            </a:r>
            <a:r>
              <a:rPr lang="en-US" b="1" dirty="0" smtClean="0">
                <a:solidFill>
                  <a:srgbClr val="002060"/>
                </a:solidFill>
                <a:latin typeface="Mulish"/>
              </a:rPr>
              <a:t>:</a:t>
            </a:r>
            <a:endParaRPr lang="en-US" b="1" dirty="0">
              <a:solidFill>
                <a:srgbClr val="002060"/>
              </a:solidFill>
              <a:latin typeface="Mulish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9D0C1F0-765E-47CB-A0BE-2D7A257513A5}"/>
              </a:ext>
            </a:extLst>
          </p:cNvPr>
          <p:cNvGrpSpPr/>
          <p:nvPr/>
        </p:nvGrpSpPr>
        <p:grpSpPr>
          <a:xfrm>
            <a:off x="4847672" y="2630082"/>
            <a:ext cx="5879707" cy="4018717"/>
            <a:chOff x="2100318" y="1724468"/>
            <a:chExt cx="4943364" cy="3652446"/>
          </a:xfrm>
          <a:effectLst>
            <a:glow rad="1270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98000"/>
              </a:srgbClr>
            </a:outerShdw>
          </a:effectLst>
        </p:grpSpPr>
        <p:sp>
          <p:nvSpPr>
            <p:cNvPr id="13" name="Freeform: Shape 113">
              <a:extLst>
                <a:ext uri="{FF2B5EF4-FFF2-40B4-BE49-F238E27FC236}">
                  <a16:creationId xmlns="" xmlns:a16="http://schemas.microsoft.com/office/drawing/2014/main" id="{F238327C-48E5-4E2E-9271-4284AD3960BD}"/>
                </a:ext>
              </a:extLst>
            </p:cNvPr>
            <p:cNvSpPr/>
            <p:nvPr/>
          </p:nvSpPr>
          <p:spPr>
            <a:xfrm>
              <a:off x="2146571" y="1757934"/>
              <a:ext cx="4850859" cy="101751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28575" tIns="28575" rIns="28575" bIns="28575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0C2ADC17-C92C-4490-B9F3-C002EA275B4A}"/>
                </a:ext>
              </a:extLst>
            </p:cNvPr>
            <p:cNvGrpSpPr/>
            <p:nvPr/>
          </p:nvGrpSpPr>
          <p:grpSpPr>
            <a:xfrm>
              <a:off x="2100318" y="1724468"/>
              <a:ext cx="4943364" cy="1083563"/>
              <a:chOff x="2800424" y="1194392"/>
              <a:chExt cx="6591152" cy="1444752"/>
            </a:xfrm>
          </p:grpSpPr>
          <p:sp>
            <p:nvSpPr>
              <p:cNvPr id="35" name="Rectangle">
                <a:extLst>
                  <a:ext uri="{FF2B5EF4-FFF2-40B4-BE49-F238E27FC236}">
                    <a16:creationId xmlns="" xmlns:a16="http://schemas.microsoft.com/office/drawing/2014/main" id="{52BFA028-277A-4F90-9361-B7963676FC4F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36" name="Shape">
                <a:extLst>
                  <a:ext uri="{FF2B5EF4-FFF2-40B4-BE49-F238E27FC236}">
                    <a16:creationId xmlns="" xmlns:a16="http://schemas.microsoft.com/office/drawing/2014/main" id="{1F050657-1BEF-4ACF-B3CF-A9ACA44B0CCA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  <a:effectLst>
                <a:glow>
                  <a:schemeClr val="accent2"/>
                </a:glow>
                <a:outerShdw blurRad="50800" dist="50800" dir="5400000" algn="ctr" rotWithShape="0">
                  <a:schemeClr val="bg1"/>
                </a:outerShdw>
              </a:effectLst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="" xmlns:a16="http://schemas.microsoft.com/office/drawing/2014/main" id="{60EE282D-9809-4391-B494-5E6DF53ED166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pic>
            <p:nvPicPr>
              <p:cNvPr id="38" name="Graphic 12" descr="Bullseye with solid fill">
                <a:extLst>
                  <a:ext uri="{FF2B5EF4-FFF2-40B4-BE49-F238E27FC236}">
                    <a16:creationId xmlns="" xmlns:a16="http://schemas.microsoft.com/office/drawing/2014/main" id="{378A6F98-D1A7-41A6-B567-E20C964E4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188374" y="1436171"/>
                <a:ext cx="962364" cy="9623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TextBox 15">
                <a:extLst>
                  <a:ext uri="{FF2B5EF4-FFF2-40B4-BE49-F238E27FC236}">
                    <a16:creationId xmlns="" xmlns:a16="http://schemas.microsoft.com/office/drawing/2014/main" id="{3C802D4E-4614-47FD-AF93-99E30B46665D}"/>
                  </a:ext>
                </a:extLst>
              </p:cNvPr>
              <p:cNvSpPr txBox="1"/>
              <p:nvPr/>
            </p:nvSpPr>
            <p:spPr>
              <a:xfrm>
                <a:off x="2892987" y="1240245"/>
                <a:ext cx="1284968" cy="135421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  <p:sp>
            <p:nvSpPr>
              <p:cNvPr id="41" name="TextBox 19">
                <a:extLst>
                  <a:ext uri="{FF2B5EF4-FFF2-40B4-BE49-F238E27FC236}">
                    <a16:creationId xmlns="" xmlns:a16="http://schemas.microsoft.com/office/drawing/2014/main" id="{8B4E73F8-076C-467C-92B1-C3E221B52662}"/>
                  </a:ext>
                </a:extLst>
              </p:cNvPr>
              <p:cNvSpPr txBox="1"/>
              <p:nvPr/>
            </p:nvSpPr>
            <p:spPr>
              <a:xfrm>
                <a:off x="4707896" y="1633798"/>
                <a:ext cx="2801368" cy="48485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Mulish"/>
                  </a:rPr>
                  <a:t>Minimum 50% marks</a:t>
                </a:r>
                <a:endParaRPr lang="en-IN" sz="2000" dirty="0"/>
              </a:p>
            </p:txBody>
          </p:sp>
        </p:grpSp>
        <p:sp>
          <p:nvSpPr>
            <p:cNvPr id="15" name="Freeform: Shape 123">
              <a:extLst>
                <a:ext uri="{FF2B5EF4-FFF2-40B4-BE49-F238E27FC236}">
                  <a16:creationId xmlns="" xmlns:a16="http://schemas.microsoft.com/office/drawing/2014/main" id="{FD3FE894-09D5-4D3C-8EB3-9D47F9402B92}"/>
                </a:ext>
              </a:extLst>
            </p:cNvPr>
            <p:cNvSpPr/>
            <p:nvPr/>
          </p:nvSpPr>
          <p:spPr>
            <a:xfrm>
              <a:off x="2146571" y="3043846"/>
              <a:ext cx="4850859" cy="101751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  <a:effectLst>
              <a:outerShdw blurRad="2032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28575" tIns="28575" rIns="28575" bIns="28575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29E2F798-8F2C-4A29-93DF-8131454F2063}"/>
                </a:ext>
              </a:extLst>
            </p:cNvPr>
            <p:cNvGrpSpPr/>
            <p:nvPr/>
          </p:nvGrpSpPr>
          <p:grpSpPr>
            <a:xfrm>
              <a:off x="2100318" y="3007437"/>
              <a:ext cx="4943364" cy="1083564"/>
              <a:chOff x="2800424" y="2713463"/>
              <a:chExt cx="6591152" cy="1444752"/>
            </a:xfrm>
          </p:grpSpPr>
          <p:sp>
            <p:nvSpPr>
              <p:cNvPr id="27" name="Rectangle">
                <a:extLst>
                  <a:ext uri="{FF2B5EF4-FFF2-40B4-BE49-F238E27FC236}">
                    <a16:creationId xmlns="" xmlns:a16="http://schemas.microsoft.com/office/drawing/2014/main" id="{23EFBEB7-B2A4-443B-93D8-717F4022FA57}"/>
                  </a:ext>
                </a:extLst>
              </p:cNvPr>
              <p:cNvSpPr/>
              <p:nvPr/>
            </p:nvSpPr>
            <p:spPr>
              <a:xfrm>
                <a:off x="4184680" y="2713463"/>
                <a:ext cx="3824526" cy="1444752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="" xmlns:a16="http://schemas.microsoft.com/office/drawing/2014/main" id="{84AA650B-27BE-45D8-B28C-C425324AD68A}"/>
                  </a:ext>
                </a:extLst>
              </p:cNvPr>
              <p:cNvSpPr/>
              <p:nvPr/>
            </p:nvSpPr>
            <p:spPr>
              <a:xfrm>
                <a:off x="2800424" y="2713463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="" xmlns:a16="http://schemas.microsoft.com/office/drawing/2014/main" id="{69C3111F-D93D-4B9C-9F23-FAAA2FF42626}"/>
                  </a:ext>
                </a:extLst>
              </p:cNvPr>
              <p:cNvSpPr/>
              <p:nvPr/>
            </p:nvSpPr>
            <p:spPr>
              <a:xfrm>
                <a:off x="7532534" y="2713463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178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pic>
            <p:nvPicPr>
              <p:cNvPr id="30" name="Graphic 14" descr="Lights On with solid fill">
                <a:extLst>
                  <a:ext uri="{FF2B5EF4-FFF2-40B4-BE49-F238E27FC236}">
                    <a16:creationId xmlns="" xmlns:a16="http://schemas.microsoft.com/office/drawing/2014/main" id="{F21E99B8-9D89-4CB7-859A-DC44B7FF2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001925" y="2957206"/>
                <a:ext cx="962364" cy="9623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TextBox 16">
                <a:extLst>
                  <a:ext uri="{FF2B5EF4-FFF2-40B4-BE49-F238E27FC236}">
                    <a16:creationId xmlns="" xmlns:a16="http://schemas.microsoft.com/office/drawing/2014/main" id="{42977B6E-B16A-43D9-942B-2EE7887EC036}"/>
                  </a:ext>
                </a:extLst>
              </p:cNvPr>
              <p:cNvSpPr txBox="1"/>
              <p:nvPr/>
            </p:nvSpPr>
            <p:spPr>
              <a:xfrm>
                <a:off x="8027072" y="2761280"/>
                <a:ext cx="1284968" cy="135421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17" name="Freeform: Shape 133">
              <a:extLst>
                <a:ext uri="{FF2B5EF4-FFF2-40B4-BE49-F238E27FC236}">
                  <a16:creationId xmlns="" xmlns:a16="http://schemas.microsoft.com/office/drawing/2014/main" id="{F12355C3-BD66-4F21-9916-6F5B784886FC}"/>
                </a:ext>
              </a:extLst>
            </p:cNvPr>
            <p:cNvSpPr/>
            <p:nvPr/>
          </p:nvSpPr>
          <p:spPr>
            <a:xfrm>
              <a:off x="2146571" y="4326815"/>
              <a:ext cx="4850859" cy="101751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28575" tIns="28575" rIns="28575" bIns="28575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8E3E469C-C97C-4C1E-8E50-D0D1E6DD49E8}"/>
                </a:ext>
              </a:extLst>
            </p:cNvPr>
            <p:cNvGrpSpPr/>
            <p:nvPr/>
          </p:nvGrpSpPr>
          <p:grpSpPr>
            <a:xfrm>
              <a:off x="2100318" y="4293350"/>
              <a:ext cx="4943364" cy="1083564"/>
              <a:chOff x="2800424" y="4217685"/>
              <a:chExt cx="6591152" cy="1444752"/>
            </a:xfrm>
          </p:grpSpPr>
          <p:sp>
            <p:nvSpPr>
              <p:cNvPr id="19" name="Rectangle">
                <a:extLst>
                  <a:ext uri="{FF2B5EF4-FFF2-40B4-BE49-F238E27FC236}">
                    <a16:creationId xmlns="" xmlns:a16="http://schemas.microsoft.com/office/drawing/2014/main" id="{8C2ED81C-B957-4735-8456-152886AA9C46}"/>
                  </a:ext>
                </a:extLst>
              </p:cNvPr>
              <p:cNvSpPr/>
              <p:nvPr/>
            </p:nvSpPr>
            <p:spPr>
              <a:xfrm>
                <a:off x="4184679" y="4217685"/>
                <a:ext cx="3824527" cy="1444752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="" xmlns:a16="http://schemas.microsoft.com/office/drawing/2014/main" id="{D584C9FD-F8F3-4C82-94A0-C1AC8B673031}"/>
                  </a:ext>
                </a:extLst>
              </p:cNvPr>
              <p:cNvSpPr/>
              <p:nvPr/>
            </p:nvSpPr>
            <p:spPr>
              <a:xfrm>
                <a:off x="2800424" y="4217685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="" xmlns:a16="http://schemas.microsoft.com/office/drawing/2014/main" id="{C9BFA615-E0CA-4F6B-A9F0-3827080740EB}"/>
                  </a:ext>
                </a:extLst>
              </p:cNvPr>
              <p:cNvSpPr/>
              <p:nvPr/>
            </p:nvSpPr>
            <p:spPr>
              <a:xfrm>
                <a:off x="7532534" y="4217685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/>
              </a:p>
            </p:txBody>
          </p:sp>
          <p:pic>
            <p:nvPicPr>
              <p:cNvPr id="22" name="Graphic 13" descr="Gears with solid fill">
                <a:extLst>
                  <a:ext uri="{FF2B5EF4-FFF2-40B4-BE49-F238E27FC236}">
                    <a16:creationId xmlns="" xmlns:a16="http://schemas.microsoft.com/office/drawing/2014/main" id="{2FA24289-E17F-43EE-B460-0B6A7A7B5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188374" y="4459464"/>
                <a:ext cx="962364" cy="9623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17">
                <a:extLst>
                  <a:ext uri="{FF2B5EF4-FFF2-40B4-BE49-F238E27FC236}">
                    <a16:creationId xmlns="" xmlns:a16="http://schemas.microsoft.com/office/drawing/2014/main" id="{57A6F257-1CDD-4585-9816-848592EEE8BB}"/>
                  </a:ext>
                </a:extLst>
              </p:cNvPr>
              <p:cNvSpPr txBox="1"/>
              <p:nvPr/>
            </p:nvSpPr>
            <p:spPr>
              <a:xfrm>
                <a:off x="2880903" y="4263538"/>
                <a:ext cx="1284968" cy="135421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60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7780061" y="3301451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Mulish"/>
              </a:rPr>
              <a:t>Class 12th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74346" y="4277017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ulish"/>
              </a:rPr>
              <a:t>Preference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962107" y="4696303"/>
            <a:ext cx="2433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Mulish"/>
              </a:rPr>
              <a:t>Marks 70% or Above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405864" y="579446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ulish"/>
              </a:rPr>
              <a:t>Personal Interview </a:t>
            </a:r>
            <a:r>
              <a:rPr lang="en-US" dirty="0" smtClean="0">
                <a:latin typeface="Mulish"/>
              </a:rPr>
              <a:t>round</a:t>
            </a:r>
            <a:endParaRPr lang="en-US" dirty="0">
              <a:latin typeface="Mulish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53388" y="606930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AD47"/>
                </a:solidFill>
                <a:latin typeface="Mulish"/>
              </a:rPr>
              <a:t>@GJIMT</a:t>
            </a:r>
            <a:endParaRPr lang="en-IN" b="1" dirty="0">
              <a:solidFill>
                <a:srgbClr val="70AD47"/>
              </a:solidFill>
            </a:endParaRPr>
          </a:p>
        </p:txBody>
      </p:sp>
      <p:pic>
        <p:nvPicPr>
          <p:cNvPr id="34" name="Google Shape;1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41039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0205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How to Apply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65868" y="6360920"/>
            <a:ext cx="597685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2961" y="2254274"/>
            <a:ext cx="84982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Mulish"/>
              </a:rPr>
              <a:t>To embark on your BBA Professional journey at GJIMT: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Click the ‘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Mulish"/>
              </a:rPr>
              <a:t>Apply Now</a:t>
            </a:r>
            <a:r>
              <a:rPr lang="en-US" dirty="0">
                <a:latin typeface="Mulish"/>
              </a:rPr>
              <a:t>’ button and input the relevant details.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Complete application form.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Upload the necessary documents.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Mulish"/>
              </a:rPr>
              <a:t>Relationship Coordinator will reach out to guide you through the next stages.</a:t>
            </a:r>
          </a:p>
        </p:txBody>
      </p:sp>
      <p:pic>
        <p:nvPicPr>
          <p:cNvPr id="1026" name="Picture 2" descr="TET Coaching Centre in Chennai | WE SHINE ACADE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70" y="4776975"/>
            <a:ext cx="2054311" cy="6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mitar Tonev | IQVIA, United Kingdom | | Conferenceseri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76976"/>
            <a:ext cx="2667000" cy="8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86448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Fee Breakup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86448" y="6332835"/>
            <a:ext cx="651258" cy="525165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760" y="17008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Mulish"/>
              </a:rPr>
              <a:t>Tuition &amp; Fees</a:t>
            </a:r>
          </a:p>
          <a:p>
            <a:pPr algn="ctr"/>
            <a:r>
              <a:rPr lang="en-US" dirty="0">
                <a:latin typeface="Mulish"/>
              </a:rPr>
              <a:t>Cost for this program per semester:</a:t>
            </a:r>
          </a:p>
        </p:txBody>
      </p:sp>
      <p:sp>
        <p:nvSpPr>
          <p:cNvPr id="8" name="Down Arrow Callout 7">
            <a:hlinkClick r:id="rId4" action="ppaction://hlinksldjump"/>
          </p:cNvPr>
          <p:cNvSpPr/>
          <p:nvPr/>
        </p:nvSpPr>
        <p:spPr>
          <a:xfrm>
            <a:off x="4038600" y="2707179"/>
            <a:ext cx="1728192" cy="720080"/>
          </a:xfrm>
          <a:prstGeom prst="downArrowCallout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Indian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9" name="Down Arrow Callout 8">
            <a:hlinkClick r:id="rId5" action="ppaction://hlinksldjump"/>
          </p:cNvPr>
          <p:cNvSpPr/>
          <p:nvPr/>
        </p:nvSpPr>
        <p:spPr>
          <a:xfrm>
            <a:off x="6024914" y="2707179"/>
            <a:ext cx="1728192" cy="720080"/>
          </a:xfrm>
          <a:prstGeom prst="downArrowCallout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International</a:t>
            </a:r>
            <a:endParaRPr lang="en-IN" dirty="0"/>
          </a:p>
        </p:txBody>
      </p:sp>
      <p:pic>
        <p:nvPicPr>
          <p:cNvPr id="10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54441" y="6372919"/>
            <a:ext cx="594867" cy="485081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760" y="17008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Mulish"/>
              </a:rPr>
              <a:t>Tuition &amp; Fees</a:t>
            </a:r>
          </a:p>
          <a:p>
            <a:pPr algn="ctr"/>
            <a:r>
              <a:rPr lang="en-US" dirty="0">
                <a:latin typeface="Mulish"/>
              </a:rPr>
              <a:t>Cost for this program per semester:</a:t>
            </a:r>
          </a:p>
        </p:txBody>
      </p:sp>
      <p:sp>
        <p:nvSpPr>
          <p:cNvPr id="8" name="Down Arrow Callout 7"/>
          <p:cNvSpPr/>
          <p:nvPr/>
        </p:nvSpPr>
        <p:spPr>
          <a:xfrm>
            <a:off x="4038600" y="2707179"/>
            <a:ext cx="1728192" cy="720080"/>
          </a:xfrm>
          <a:prstGeom prst="downArrowCallout">
            <a:avLst/>
          </a:prstGeom>
          <a:gradFill>
            <a:gsLst>
              <a:gs pos="0">
                <a:srgbClr val="D5E3CF"/>
              </a:gs>
              <a:gs pos="50000">
                <a:srgbClr val="D5E3CF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F5597"/>
                </a:solidFill>
              </a:rPr>
              <a:t>Indian</a:t>
            </a:r>
            <a:endParaRPr lang="en-IN" u="sng" dirty="0">
              <a:solidFill>
                <a:srgbClr val="2F5597"/>
              </a:solidFill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6024914" y="2707179"/>
            <a:ext cx="1728192" cy="720080"/>
          </a:xfrm>
          <a:prstGeom prst="downArrowCallout">
            <a:avLst/>
          </a:prstGeom>
          <a:gradFill>
            <a:gsLst>
              <a:gs pos="0">
                <a:srgbClr val="002060"/>
              </a:gs>
              <a:gs pos="5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International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73760" y="3440726"/>
          <a:ext cx="60960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Auxiliary Fees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1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21000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4300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25300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2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3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4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6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INR 23240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999656" y="6036606"/>
            <a:ext cx="6270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Mulish"/>
              </a:rPr>
              <a:t>These are only estimates – your actual cost may vary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>
                <a:latin typeface="Mulish"/>
              </a:rPr>
              <a:t>*T&amp;C Apply</a:t>
            </a:r>
            <a:endParaRPr lang="en-IN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-1" y="116632"/>
            <a:ext cx="11013743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38175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Fee Breakup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40575" y="6400109"/>
            <a:ext cx="622684" cy="465933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5760" y="17008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Mulish"/>
              </a:rPr>
              <a:t>Tuition &amp; Fees</a:t>
            </a:r>
          </a:p>
          <a:p>
            <a:pPr algn="ctr"/>
            <a:r>
              <a:rPr lang="en-US" dirty="0">
                <a:latin typeface="Mulish"/>
              </a:rPr>
              <a:t>Cost for this program per semester:</a:t>
            </a:r>
          </a:p>
        </p:txBody>
      </p:sp>
      <p:sp>
        <p:nvSpPr>
          <p:cNvPr id="8" name="Down Arrow Callout 7">
            <a:hlinkClick r:id="rId4" action="ppaction://hlinksldjump"/>
          </p:cNvPr>
          <p:cNvSpPr/>
          <p:nvPr/>
        </p:nvSpPr>
        <p:spPr>
          <a:xfrm>
            <a:off x="4038600" y="2707179"/>
            <a:ext cx="1728192" cy="720080"/>
          </a:xfrm>
          <a:prstGeom prst="downArrowCallout">
            <a:avLst/>
          </a:prstGeom>
          <a:gradFill>
            <a:gsLst>
              <a:gs pos="50000">
                <a:srgbClr val="002060"/>
              </a:gs>
              <a:gs pos="100000">
                <a:srgbClr val="002060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Indian</a:t>
            </a:r>
            <a:endParaRPr lang="en-IN" dirty="0"/>
          </a:p>
        </p:txBody>
      </p:sp>
      <p:sp>
        <p:nvSpPr>
          <p:cNvPr id="9" name="Down Arrow Callout 8"/>
          <p:cNvSpPr/>
          <p:nvPr/>
        </p:nvSpPr>
        <p:spPr>
          <a:xfrm>
            <a:off x="6024914" y="2707179"/>
            <a:ext cx="1728192" cy="720080"/>
          </a:xfrm>
          <a:prstGeom prst="downArrowCallout">
            <a:avLst/>
          </a:prstGeom>
          <a:gradFill>
            <a:gsLst>
              <a:gs pos="50000">
                <a:srgbClr val="D5E3CF"/>
              </a:gs>
              <a:gs pos="100000">
                <a:srgbClr val="D5E3CF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5" action="ppaction://hlinksldjump"/>
              </a:rPr>
              <a:t>International</a:t>
            </a:r>
            <a:endParaRPr lang="en-I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73760" y="3440726"/>
          <a:ext cx="60960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Living Cost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1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2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3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4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6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$700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i="0" dirty="0" smtClean="0">
                          <a:solidFill>
                            <a:schemeClr val="tx1"/>
                          </a:solidFill>
                          <a:effectLst/>
                          <a:latin typeface="Mulish"/>
                        </a:rPr>
                        <a:t>$1325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99656" y="6036606"/>
            <a:ext cx="6270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Mulish"/>
              </a:rPr>
              <a:t>These are only estimates – your actual cost may vary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1400" b="1" dirty="0">
                <a:latin typeface="Mulish"/>
              </a:rPr>
              <a:t>*T&amp;C Apply</a:t>
            </a:r>
            <a:endParaRPr lang="en-IN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116632"/>
            <a:ext cx="11081982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38175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Fee Breakup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16632"/>
            <a:ext cx="11041039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Top Recruiters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68222" y="6357182"/>
            <a:ext cx="608396" cy="496589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Google Shape;545;p24"/>
          <p:cNvSpPr/>
          <p:nvPr/>
        </p:nvSpPr>
        <p:spPr>
          <a:xfrm>
            <a:off x="8914032" y="2627212"/>
            <a:ext cx="552600" cy="552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547;p24"/>
          <p:cNvGrpSpPr/>
          <p:nvPr/>
        </p:nvGrpSpPr>
        <p:grpSpPr>
          <a:xfrm>
            <a:off x="2998707" y="4166912"/>
            <a:ext cx="1371613" cy="1294825"/>
            <a:chOff x="1510275" y="3437250"/>
            <a:chExt cx="1371613" cy="1294825"/>
          </a:xfrm>
        </p:grpSpPr>
        <p:sp>
          <p:nvSpPr>
            <p:cNvPr id="12" name="Google Shape;548;p24"/>
            <p:cNvSpPr txBox="1"/>
            <p:nvPr/>
          </p:nvSpPr>
          <p:spPr>
            <a:xfrm>
              <a:off x="1510275" y="3808675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549;p24"/>
            <p:cNvSpPr txBox="1"/>
            <p:nvPr/>
          </p:nvSpPr>
          <p:spPr>
            <a:xfrm>
              <a:off x="1510288" y="3437250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BharatPe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4" name="Google Shape;550;p24"/>
          <p:cNvGrpSpPr/>
          <p:nvPr/>
        </p:nvGrpSpPr>
        <p:grpSpPr>
          <a:xfrm>
            <a:off x="4965567" y="4166912"/>
            <a:ext cx="1371605" cy="1294825"/>
            <a:chOff x="3477135" y="3437250"/>
            <a:chExt cx="1371605" cy="1294825"/>
          </a:xfrm>
        </p:grpSpPr>
        <p:sp>
          <p:nvSpPr>
            <p:cNvPr id="15" name="Google Shape;551;p24"/>
            <p:cNvSpPr txBox="1"/>
            <p:nvPr/>
          </p:nvSpPr>
          <p:spPr>
            <a:xfrm>
              <a:off x="3477135" y="3808675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552;p24"/>
            <p:cNvSpPr txBox="1"/>
            <p:nvPr/>
          </p:nvSpPr>
          <p:spPr>
            <a:xfrm>
              <a:off x="3477140" y="3437250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Axis Bank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" name="Google Shape;553;p24"/>
          <p:cNvGrpSpPr/>
          <p:nvPr/>
        </p:nvGrpSpPr>
        <p:grpSpPr>
          <a:xfrm>
            <a:off x="6932425" y="4166912"/>
            <a:ext cx="1371602" cy="1294825"/>
            <a:chOff x="5443993" y="3437250"/>
            <a:chExt cx="1371602" cy="1294825"/>
          </a:xfrm>
        </p:grpSpPr>
        <p:sp>
          <p:nvSpPr>
            <p:cNvPr id="18" name="Google Shape;554;p24"/>
            <p:cNvSpPr txBox="1"/>
            <p:nvPr/>
          </p:nvSpPr>
          <p:spPr>
            <a:xfrm>
              <a:off x="5443995" y="3808675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" name="Google Shape;555;p24"/>
            <p:cNvSpPr txBox="1"/>
            <p:nvPr/>
          </p:nvSpPr>
          <p:spPr>
            <a:xfrm>
              <a:off x="5443993" y="3437250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PhonePe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" name="Google Shape;556;p24"/>
          <p:cNvGrpSpPr/>
          <p:nvPr/>
        </p:nvGrpSpPr>
        <p:grpSpPr>
          <a:xfrm>
            <a:off x="2998695" y="1884987"/>
            <a:ext cx="1371605" cy="1294825"/>
            <a:chOff x="1510263" y="1155325"/>
            <a:chExt cx="1371605" cy="1294825"/>
          </a:xfrm>
        </p:grpSpPr>
        <p:sp>
          <p:nvSpPr>
            <p:cNvPr id="21" name="Google Shape;557;p24"/>
            <p:cNvSpPr txBox="1"/>
            <p:nvPr/>
          </p:nvSpPr>
          <p:spPr>
            <a:xfrm>
              <a:off x="1510268" y="1526750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" name="Google Shape;558;p24"/>
            <p:cNvSpPr txBox="1"/>
            <p:nvPr/>
          </p:nvSpPr>
          <p:spPr>
            <a:xfrm>
              <a:off x="1510263" y="1155325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Amazon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3" name="Google Shape;559;p24"/>
          <p:cNvGrpSpPr/>
          <p:nvPr/>
        </p:nvGrpSpPr>
        <p:grpSpPr>
          <a:xfrm>
            <a:off x="4965556" y="1884987"/>
            <a:ext cx="1371604" cy="1294825"/>
            <a:chOff x="3477124" y="1155325"/>
            <a:chExt cx="1371604" cy="1294825"/>
          </a:xfrm>
        </p:grpSpPr>
        <p:sp>
          <p:nvSpPr>
            <p:cNvPr id="24" name="Google Shape;560;p24"/>
            <p:cNvSpPr txBox="1"/>
            <p:nvPr/>
          </p:nvSpPr>
          <p:spPr>
            <a:xfrm>
              <a:off x="3477128" y="1526750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" name="Google Shape;561;p24"/>
            <p:cNvSpPr txBox="1"/>
            <p:nvPr/>
          </p:nvSpPr>
          <p:spPr>
            <a:xfrm>
              <a:off x="3477124" y="1155325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OLA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6" name="Google Shape;562;p24"/>
          <p:cNvGrpSpPr/>
          <p:nvPr/>
        </p:nvGrpSpPr>
        <p:grpSpPr>
          <a:xfrm>
            <a:off x="6932418" y="1884987"/>
            <a:ext cx="1371602" cy="1294825"/>
            <a:chOff x="5443986" y="1155325"/>
            <a:chExt cx="1371602" cy="1294825"/>
          </a:xfrm>
        </p:grpSpPr>
        <p:sp>
          <p:nvSpPr>
            <p:cNvPr id="27" name="Google Shape;563;p24"/>
            <p:cNvSpPr txBox="1"/>
            <p:nvPr/>
          </p:nvSpPr>
          <p:spPr>
            <a:xfrm>
              <a:off x="5443988" y="1526750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564;p24"/>
            <p:cNvSpPr txBox="1"/>
            <p:nvPr/>
          </p:nvSpPr>
          <p:spPr>
            <a:xfrm>
              <a:off x="5443986" y="1155325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OLX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9" name="Google Shape;565;p24"/>
          <p:cNvCxnSpPr>
            <a:stCxn id="66" idx="6"/>
            <a:endCxn id="30" idx="2"/>
          </p:cNvCxnSpPr>
          <p:nvPr/>
        </p:nvCxnSpPr>
        <p:spPr>
          <a:xfrm>
            <a:off x="2260569" y="3673362"/>
            <a:ext cx="12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567;p24"/>
          <p:cNvSpPr/>
          <p:nvPr/>
        </p:nvSpPr>
        <p:spPr>
          <a:xfrm>
            <a:off x="3541545" y="3530337"/>
            <a:ext cx="285900" cy="2859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68;p24"/>
          <p:cNvSpPr/>
          <p:nvPr/>
        </p:nvSpPr>
        <p:spPr>
          <a:xfrm>
            <a:off x="5508420" y="3530337"/>
            <a:ext cx="285900" cy="285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569;p24"/>
          <p:cNvSpPr/>
          <p:nvPr/>
        </p:nvSpPr>
        <p:spPr>
          <a:xfrm>
            <a:off x="7475295" y="3530337"/>
            <a:ext cx="285900" cy="2859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570;p24"/>
          <p:cNvGrpSpPr/>
          <p:nvPr/>
        </p:nvGrpSpPr>
        <p:grpSpPr>
          <a:xfrm>
            <a:off x="6489324" y="1886841"/>
            <a:ext cx="366904" cy="367691"/>
            <a:chOff x="830394" y="2877646"/>
            <a:chExt cx="366904" cy="367691"/>
          </a:xfrm>
        </p:grpSpPr>
        <p:sp>
          <p:nvSpPr>
            <p:cNvPr id="34" name="Google Shape;571;p24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2;p24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3;p24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74;p24"/>
          <p:cNvGrpSpPr/>
          <p:nvPr/>
        </p:nvGrpSpPr>
        <p:grpSpPr>
          <a:xfrm>
            <a:off x="6533347" y="4171606"/>
            <a:ext cx="278858" cy="362009"/>
            <a:chOff x="2461675" y="2880898"/>
            <a:chExt cx="278858" cy="362009"/>
          </a:xfrm>
          <a:solidFill>
            <a:schemeClr val="accent4">
              <a:lumMod val="50000"/>
            </a:schemeClr>
          </a:solidFill>
        </p:grpSpPr>
        <p:sp>
          <p:nvSpPr>
            <p:cNvPr id="38" name="Google Shape;575;p24"/>
            <p:cNvSpPr/>
            <p:nvPr/>
          </p:nvSpPr>
          <p:spPr>
            <a:xfrm>
              <a:off x="2461675" y="2880898"/>
              <a:ext cx="278858" cy="362009"/>
            </a:xfrm>
            <a:custGeom>
              <a:avLst/>
              <a:gdLst/>
              <a:ahLst/>
              <a:cxnLst/>
              <a:rect l="l" t="t" r="r" b="b"/>
              <a:pathLst>
                <a:path w="8146" h="10575" extrusionOk="0">
                  <a:moveTo>
                    <a:pt x="4085" y="1590"/>
                  </a:moveTo>
                  <a:cubicBezTo>
                    <a:pt x="4138" y="1590"/>
                    <a:pt x="4192" y="1608"/>
                    <a:pt x="4240" y="1644"/>
                  </a:cubicBezTo>
                  <a:lnTo>
                    <a:pt x="6526" y="3001"/>
                  </a:lnTo>
                  <a:cubicBezTo>
                    <a:pt x="6621" y="3049"/>
                    <a:pt x="6693" y="3144"/>
                    <a:pt x="6693" y="3263"/>
                  </a:cubicBezTo>
                  <a:cubicBezTo>
                    <a:pt x="6693" y="3358"/>
                    <a:pt x="6621" y="3478"/>
                    <a:pt x="6526" y="3525"/>
                  </a:cubicBezTo>
                  <a:lnTo>
                    <a:pt x="5669" y="4025"/>
                  </a:lnTo>
                  <a:lnTo>
                    <a:pt x="5669" y="5502"/>
                  </a:lnTo>
                  <a:cubicBezTo>
                    <a:pt x="5669" y="5597"/>
                    <a:pt x="5621" y="5692"/>
                    <a:pt x="5526" y="5764"/>
                  </a:cubicBezTo>
                  <a:cubicBezTo>
                    <a:pt x="5085" y="6038"/>
                    <a:pt x="4579" y="6175"/>
                    <a:pt x="4070" y="6175"/>
                  </a:cubicBezTo>
                  <a:cubicBezTo>
                    <a:pt x="3561" y="6175"/>
                    <a:pt x="3049" y="6038"/>
                    <a:pt x="2596" y="5764"/>
                  </a:cubicBezTo>
                  <a:cubicBezTo>
                    <a:pt x="2525" y="5692"/>
                    <a:pt x="2454" y="5597"/>
                    <a:pt x="2454" y="5502"/>
                  </a:cubicBezTo>
                  <a:lnTo>
                    <a:pt x="2454" y="4025"/>
                  </a:lnTo>
                  <a:lnTo>
                    <a:pt x="1620" y="3525"/>
                  </a:lnTo>
                  <a:cubicBezTo>
                    <a:pt x="1525" y="3478"/>
                    <a:pt x="1477" y="3358"/>
                    <a:pt x="1477" y="3263"/>
                  </a:cubicBezTo>
                  <a:cubicBezTo>
                    <a:pt x="1477" y="3144"/>
                    <a:pt x="1525" y="3049"/>
                    <a:pt x="1620" y="3001"/>
                  </a:cubicBezTo>
                  <a:lnTo>
                    <a:pt x="3930" y="1644"/>
                  </a:lnTo>
                  <a:cubicBezTo>
                    <a:pt x="3978" y="1608"/>
                    <a:pt x="4031" y="1590"/>
                    <a:pt x="4085" y="1590"/>
                  </a:cubicBezTo>
                  <a:close/>
                  <a:moveTo>
                    <a:pt x="4073" y="1"/>
                  </a:moveTo>
                  <a:cubicBezTo>
                    <a:pt x="1834" y="1"/>
                    <a:pt x="1" y="1811"/>
                    <a:pt x="1" y="4073"/>
                  </a:cubicBezTo>
                  <a:cubicBezTo>
                    <a:pt x="25" y="4883"/>
                    <a:pt x="239" y="5668"/>
                    <a:pt x="620" y="6407"/>
                  </a:cubicBezTo>
                  <a:cubicBezTo>
                    <a:pt x="1001" y="7121"/>
                    <a:pt x="1430" y="7812"/>
                    <a:pt x="1953" y="8455"/>
                  </a:cubicBezTo>
                  <a:cubicBezTo>
                    <a:pt x="2525" y="9169"/>
                    <a:pt x="3168" y="9860"/>
                    <a:pt x="3882" y="10479"/>
                  </a:cubicBezTo>
                  <a:cubicBezTo>
                    <a:pt x="3930" y="10527"/>
                    <a:pt x="4002" y="10574"/>
                    <a:pt x="4073" y="10574"/>
                  </a:cubicBezTo>
                  <a:cubicBezTo>
                    <a:pt x="4144" y="10550"/>
                    <a:pt x="4216" y="10527"/>
                    <a:pt x="4287" y="10479"/>
                  </a:cubicBezTo>
                  <a:cubicBezTo>
                    <a:pt x="4978" y="9860"/>
                    <a:pt x="5621" y="9169"/>
                    <a:pt x="6192" y="8455"/>
                  </a:cubicBezTo>
                  <a:cubicBezTo>
                    <a:pt x="6716" y="7812"/>
                    <a:pt x="7169" y="7121"/>
                    <a:pt x="7526" y="6407"/>
                  </a:cubicBezTo>
                  <a:cubicBezTo>
                    <a:pt x="7907" y="5668"/>
                    <a:pt x="8121" y="4883"/>
                    <a:pt x="8145" y="4073"/>
                  </a:cubicBezTo>
                  <a:cubicBezTo>
                    <a:pt x="8145" y="1811"/>
                    <a:pt x="6335" y="1"/>
                    <a:pt x="4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6;p24"/>
            <p:cNvSpPr/>
            <p:nvPr/>
          </p:nvSpPr>
          <p:spPr>
            <a:xfrm>
              <a:off x="2567659" y="3030905"/>
              <a:ext cx="67712" cy="40394"/>
            </a:xfrm>
            <a:custGeom>
              <a:avLst/>
              <a:gdLst/>
              <a:ahLst/>
              <a:cxnLst/>
              <a:rect l="l" t="t" r="r" b="b"/>
              <a:pathLst>
                <a:path w="1978" h="1180" extrusionOk="0">
                  <a:moveTo>
                    <a:pt x="1" y="1"/>
                  </a:moveTo>
                  <a:lnTo>
                    <a:pt x="1" y="929"/>
                  </a:lnTo>
                  <a:cubicBezTo>
                    <a:pt x="310" y="1096"/>
                    <a:pt x="650" y="1179"/>
                    <a:pt x="989" y="1179"/>
                  </a:cubicBezTo>
                  <a:cubicBezTo>
                    <a:pt x="1328" y="1179"/>
                    <a:pt x="1668" y="1096"/>
                    <a:pt x="1977" y="929"/>
                  </a:cubicBezTo>
                  <a:lnTo>
                    <a:pt x="1977" y="1"/>
                  </a:lnTo>
                  <a:lnTo>
                    <a:pt x="1144" y="501"/>
                  </a:lnTo>
                  <a:cubicBezTo>
                    <a:pt x="1096" y="524"/>
                    <a:pt x="1048" y="524"/>
                    <a:pt x="977" y="524"/>
                  </a:cubicBezTo>
                  <a:cubicBezTo>
                    <a:pt x="929" y="524"/>
                    <a:pt x="882" y="501"/>
                    <a:pt x="834" y="477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7;p24"/>
            <p:cNvSpPr/>
            <p:nvPr/>
          </p:nvSpPr>
          <p:spPr>
            <a:xfrm>
              <a:off x="2543217" y="2958367"/>
              <a:ext cx="115774" cy="67678"/>
            </a:xfrm>
            <a:custGeom>
              <a:avLst/>
              <a:gdLst/>
              <a:ahLst/>
              <a:cxnLst/>
              <a:rect l="l" t="t" r="r" b="b"/>
              <a:pathLst>
                <a:path w="3382" h="1977" extrusionOk="0">
                  <a:moveTo>
                    <a:pt x="1691" y="0"/>
                  </a:moveTo>
                  <a:lnTo>
                    <a:pt x="0" y="976"/>
                  </a:lnTo>
                  <a:lnTo>
                    <a:pt x="1691" y="1977"/>
                  </a:lnTo>
                  <a:lnTo>
                    <a:pt x="3382" y="976"/>
                  </a:lnTo>
                  <a:lnTo>
                    <a:pt x="16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78;p24"/>
          <p:cNvGrpSpPr/>
          <p:nvPr/>
        </p:nvGrpSpPr>
        <p:grpSpPr>
          <a:xfrm>
            <a:off x="2537593" y="1890066"/>
            <a:ext cx="384910" cy="363173"/>
            <a:chOff x="6375511" y="3462201"/>
            <a:chExt cx="384910" cy="363173"/>
          </a:xfrm>
          <a:solidFill>
            <a:srgbClr val="002060"/>
          </a:solidFill>
        </p:grpSpPr>
        <p:sp>
          <p:nvSpPr>
            <p:cNvPr id="42" name="Google Shape;579;p24"/>
            <p:cNvSpPr/>
            <p:nvPr/>
          </p:nvSpPr>
          <p:spPr>
            <a:xfrm>
              <a:off x="6598981" y="3604813"/>
              <a:ext cx="50561" cy="25914"/>
            </a:xfrm>
            <a:custGeom>
              <a:avLst/>
              <a:gdLst/>
              <a:ahLst/>
              <a:cxnLst/>
              <a:rect l="l" t="t" r="r" b="b"/>
              <a:pathLst>
                <a:path w="1477" h="757" extrusionOk="0">
                  <a:moveTo>
                    <a:pt x="0" y="1"/>
                  </a:moveTo>
                  <a:lnTo>
                    <a:pt x="0" y="596"/>
                  </a:lnTo>
                  <a:cubicBezTo>
                    <a:pt x="226" y="703"/>
                    <a:pt x="477" y="757"/>
                    <a:pt x="730" y="757"/>
                  </a:cubicBezTo>
                  <a:cubicBezTo>
                    <a:pt x="983" y="757"/>
                    <a:pt x="1239" y="703"/>
                    <a:pt x="1477" y="596"/>
                  </a:cubicBezTo>
                  <a:lnTo>
                    <a:pt x="1477" y="1"/>
                  </a:lnTo>
                  <a:lnTo>
                    <a:pt x="881" y="334"/>
                  </a:lnTo>
                  <a:cubicBezTo>
                    <a:pt x="834" y="358"/>
                    <a:pt x="786" y="358"/>
                    <a:pt x="738" y="358"/>
                  </a:cubicBezTo>
                  <a:cubicBezTo>
                    <a:pt x="691" y="358"/>
                    <a:pt x="619" y="358"/>
                    <a:pt x="572" y="334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0;p24"/>
            <p:cNvSpPr/>
            <p:nvPr/>
          </p:nvSpPr>
          <p:spPr>
            <a:xfrm>
              <a:off x="6581864" y="3545317"/>
              <a:ext cx="84794" cy="48952"/>
            </a:xfrm>
            <a:custGeom>
              <a:avLst/>
              <a:gdLst/>
              <a:ahLst/>
              <a:cxnLst/>
              <a:rect l="l" t="t" r="r" b="b"/>
              <a:pathLst>
                <a:path w="2477" h="1430" extrusionOk="0">
                  <a:moveTo>
                    <a:pt x="1238" y="0"/>
                  </a:moveTo>
                  <a:lnTo>
                    <a:pt x="0" y="715"/>
                  </a:lnTo>
                  <a:lnTo>
                    <a:pt x="1238" y="1429"/>
                  </a:lnTo>
                  <a:lnTo>
                    <a:pt x="2477" y="715"/>
                  </a:lnTo>
                  <a:lnTo>
                    <a:pt x="12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1;p24"/>
            <p:cNvSpPr/>
            <p:nvPr/>
          </p:nvSpPr>
          <p:spPr>
            <a:xfrm>
              <a:off x="6375511" y="3462201"/>
              <a:ext cx="384910" cy="363173"/>
            </a:xfrm>
            <a:custGeom>
              <a:avLst/>
              <a:gdLst/>
              <a:ahLst/>
              <a:cxnLst/>
              <a:rect l="l" t="t" r="r" b="b"/>
              <a:pathLst>
                <a:path w="11244" h="10609" extrusionOk="0">
                  <a:moveTo>
                    <a:pt x="7255" y="1750"/>
                  </a:moveTo>
                  <a:cubicBezTo>
                    <a:pt x="7308" y="1750"/>
                    <a:pt x="7362" y="1762"/>
                    <a:pt x="7409" y="1785"/>
                  </a:cubicBezTo>
                  <a:lnTo>
                    <a:pt x="9267" y="2881"/>
                  </a:lnTo>
                  <a:cubicBezTo>
                    <a:pt x="9481" y="2976"/>
                    <a:pt x="9481" y="3309"/>
                    <a:pt x="9267" y="3405"/>
                  </a:cubicBezTo>
                  <a:lnTo>
                    <a:pt x="8624" y="3786"/>
                  </a:lnTo>
                  <a:lnTo>
                    <a:pt x="8624" y="4929"/>
                  </a:lnTo>
                  <a:cubicBezTo>
                    <a:pt x="8624" y="5048"/>
                    <a:pt x="8552" y="5143"/>
                    <a:pt x="8481" y="5191"/>
                  </a:cubicBezTo>
                  <a:cubicBezTo>
                    <a:pt x="8112" y="5429"/>
                    <a:pt x="7689" y="5548"/>
                    <a:pt x="7266" y="5548"/>
                  </a:cubicBezTo>
                  <a:cubicBezTo>
                    <a:pt x="6844" y="5548"/>
                    <a:pt x="6421" y="5429"/>
                    <a:pt x="6052" y="5191"/>
                  </a:cubicBezTo>
                  <a:cubicBezTo>
                    <a:pt x="5957" y="5143"/>
                    <a:pt x="5909" y="5048"/>
                    <a:pt x="5909" y="4929"/>
                  </a:cubicBezTo>
                  <a:lnTo>
                    <a:pt x="5909" y="3786"/>
                  </a:lnTo>
                  <a:lnTo>
                    <a:pt x="5266" y="3405"/>
                  </a:lnTo>
                  <a:cubicBezTo>
                    <a:pt x="5028" y="3309"/>
                    <a:pt x="5028" y="2976"/>
                    <a:pt x="5266" y="2881"/>
                  </a:cubicBezTo>
                  <a:lnTo>
                    <a:pt x="7100" y="1785"/>
                  </a:lnTo>
                  <a:cubicBezTo>
                    <a:pt x="7147" y="1762"/>
                    <a:pt x="7201" y="1750"/>
                    <a:pt x="7255" y="1750"/>
                  </a:cubicBezTo>
                  <a:close/>
                  <a:moveTo>
                    <a:pt x="7294" y="1"/>
                  </a:moveTo>
                  <a:cubicBezTo>
                    <a:pt x="5422" y="1"/>
                    <a:pt x="3623" y="1451"/>
                    <a:pt x="3623" y="3643"/>
                  </a:cubicBezTo>
                  <a:cubicBezTo>
                    <a:pt x="3623" y="4500"/>
                    <a:pt x="3909" y="5334"/>
                    <a:pt x="4480" y="6001"/>
                  </a:cubicBezTo>
                  <a:lnTo>
                    <a:pt x="3909" y="6548"/>
                  </a:lnTo>
                  <a:cubicBezTo>
                    <a:pt x="3830" y="6520"/>
                    <a:pt x="3748" y="6506"/>
                    <a:pt x="3665" y="6506"/>
                  </a:cubicBezTo>
                  <a:cubicBezTo>
                    <a:pt x="3470" y="6506"/>
                    <a:pt x="3273" y="6581"/>
                    <a:pt x="3123" y="6715"/>
                  </a:cubicBezTo>
                  <a:lnTo>
                    <a:pt x="551" y="9311"/>
                  </a:lnTo>
                  <a:cubicBezTo>
                    <a:pt x="1" y="9861"/>
                    <a:pt x="509" y="10608"/>
                    <a:pt x="1098" y="10608"/>
                  </a:cubicBezTo>
                  <a:cubicBezTo>
                    <a:pt x="1275" y="10608"/>
                    <a:pt x="1458" y="10541"/>
                    <a:pt x="1622" y="10382"/>
                  </a:cubicBezTo>
                  <a:lnTo>
                    <a:pt x="4194" y="7787"/>
                  </a:lnTo>
                  <a:cubicBezTo>
                    <a:pt x="4409" y="7572"/>
                    <a:pt x="4480" y="7263"/>
                    <a:pt x="4361" y="7001"/>
                  </a:cubicBezTo>
                  <a:lnTo>
                    <a:pt x="4933" y="6429"/>
                  </a:lnTo>
                  <a:cubicBezTo>
                    <a:pt x="5605" y="6993"/>
                    <a:pt x="6431" y="7271"/>
                    <a:pt x="7254" y="7271"/>
                  </a:cubicBezTo>
                  <a:cubicBezTo>
                    <a:pt x="8239" y="7271"/>
                    <a:pt x="9220" y="6874"/>
                    <a:pt x="9934" y="6096"/>
                  </a:cubicBezTo>
                  <a:cubicBezTo>
                    <a:pt x="11243" y="4667"/>
                    <a:pt x="11196" y="2452"/>
                    <a:pt x="9862" y="1071"/>
                  </a:cubicBezTo>
                  <a:lnTo>
                    <a:pt x="9838" y="1071"/>
                  </a:lnTo>
                  <a:cubicBezTo>
                    <a:pt x="9099" y="332"/>
                    <a:pt x="8189" y="1"/>
                    <a:pt x="7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582;p24"/>
          <p:cNvGrpSpPr/>
          <p:nvPr/>
        </p:nvGrpSpPr>
        <p:grpSpPr>
          <a:xfrm>
            <a:off x="4559287" y="4169156"/>
            <a:ext cx="293509" cy="366904"/>
            <a:chOff x="867091" y="4631994"/>
            <a:chExt cx="293509" cy="366904"/>
          </a:xfrm>
          <a:solidFill>
            <a:schemeClr val="accent2">
              <a:lumMod val="75000"/>
            </a:schemeClr>
          </a:solidFill>
        </p:grpSpPr>
        <p:sp>
          <p:nvSpPr>
            <p:cNvPr id="46" name="Google Shape;583;p24"/>
            <p:cNvSpPr/>
            <p:nvPr/>
          </p:nvSpPr>
          <p:spPr>
            <a:xfrm>
              <a:off x="1092101" y="4638532"/>
              <a:ext cx="62817" cy="69321"/>
            </a:xfrm>
            <a:custGeom>
              <a:avLst/>
              <a:gdLst/>
              <a:ahLst/>
              <a:cxnLst/>
              <a:rect l="l" t="t" r="r" b="b"/>
              <a:pathLst>
                <a:path w="1835" h="2025" extrusionOk="0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4;p24"/>
            <p:cNvSpPr/>
            <p:nvPr/>
          </p:nvSpPr>
          <p:spPr>
            <a:xfrm>
              <a:off x="867091" y="4631994"/>
              <a:ext cx="293509" cy="366904"/>
            </a:xfrm>
            <a:custGeom>
              <a:avLst/>
              <a:gdLst/>
              <a:ahLst/>
              <a:cxnLst/>
              <a:rect l="l" t="t" r="r" b="b"/>
              <a:pathLst>
                <a:path w="8574" h="10718" extrusionOk="0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85;p24"/>
          <p:cNvGrpSpPr/>
          <p:nvPr/>
        </p:nvGrpSpPr>
        <p:grpSpPr>
          <a:xfrm>
            <a:off x="2549044" y="4171615"/>
            <a:ext cx="362009" cy="362009"/>
            <a:chOff x="7171245" y="4054012"/>
            <a:chExt cx="362009" cy="362009"/>
          </a:xfrm>
          <a:solidFill>
            <a:srgbClr val="002060"/>
          </a:solidFill>
        </p:grpSpPr>
        <p:sp>
          <p:nvSpPr>
            <p:cNvPr id="49" name="Google Shape;586;p24"/>
            <p:cNvSpPr/>
            <p:nvPr/>
          </p:nvSpPr>
          <p:spPr>
            <a:xfrm>
              <a:off x="7171245" y="4305929"/>
              <a:ext cx="152506" cy="110092"/>
            </a:xfrm>
            <a:custGeom>
              <a:avLst/>
              <a:gdLst/>
              <a:ahLst/>
              <a:cxnLst/>
              <a:rect l="l" t="t" r="r" b="b"/>
              <a:pathLst>
                <a:path w="4455" h="3216" extrusionOk="0">
                  <a:moveTo>
                    <a:pt x="1716" y="0"/>
                  </a:moveTo>
                  <a:cubicBezTo>
                    <a:pt x="715" y="191"/>
                    <a:pt x="1" y="1072"/>
                    <a:pt x="1" y="2096"/>
                  </a:cubicBezTo>
                  <a:lnTo>
                    <a:pt x="1" y="2286"/>
                  </a:lnTo>
                  <a:cubicBezTo>
                    <a:pt x="1" y="2810"/>
                    <a:pt x="430" y="3215"/>
                    <a:pt x="930" y="3215"/>
                  </a:cubicBezTo>
                  <a:lnTo>
                    <a:pt x="1644" y="3215"/>
                  </a:lnTo>
                  <a:lnTo>
                    <a:pt x="1644" y="2215"/>
                  </a:lnTo>
                  <a:cubicBezTo>
                    <a:pt x="1644" y="2012"/>
                    <a:pt x="1799" y="1911"/>
                    <a:pt x="1954" y="1911"/>
                  </a:cubicBezTo>
                  <a:cubicBezTo>
                    <a:pt x="2109" y="1911"/>
                    <a:pt x="2263" y="2012"/>
                    <a:pt x="2263" y="2215"/>
                  </a:cubicBezTo>
                  <a:lnTo>
                    <a:pt x="2263" y="3215"/>
                  </a:lnTo>
                  <a:lnTo>
                    <a:pt x="4454" y="3215"/>
                  </a:lnTo>
                  <a:lnTo>
                    <a:pt x="17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7;p24"/>
            <p:cNvSpPr/>
            <p:nvPr/>
          </p:nvSpPr>
          <p:spPr>
            <a:xfrm>
              <a:off x="7379961" y="4305107"/>
              <a:ext cx="153293" cy="110092"/>
            </a:xfrm>
            <a:custGeom>
              <a:avLst/>
              <a:gdLst/>
              <a:ahLst/>
              <a:cxnLst/>
              <a:rect l="l" t="t" r="r" b="b"/>
              <a:pathLst>
                <a:path w="4478" h="3216" extrusionOk="0">
                  <a:moveTo>
                    <a:pt x="2715" y="0"/>
                  </a:moveTo>
                  <a:lnTo>
                    <a:pt x="0" y="3215"/>
                  </a:lnTo>
                  <a:lnTo>
                    <a:pt x="2215" y="3215"/>
                  </a:lnTo>
                  <a:lnTo>
                    <a:pt x="2215" y="2239"/>
                  </a:lnTo>
                  <a:cubicBezTo>
                    <a:pt x="2215" y="2025"/>
                    <a:pt x="2370" y="1917"/>
                    <a:pt x="2525" y="1917"/>
                  </a:cubicBezTo>
                  <a:cubicBezTo>
                    <a:pt x="2680" y="1917"/>
                    <a:pt x="2834" y="2025"/>
                    <a:pt x="2834" y="2239"/>
                  </a:cubicBezTo>
                  <a:lnTo>
                    <a:pt x="2834" y="3215"/>
                  </a:lnTo>
                  <a:lnTo>
                    <a:pt x="3549" y="3215"/>
                  </a:lnTo>
                  <a:cubicBezTo>
                    <a:pt x="4049" y="3215"/>
                    <a:pt x="4478" y="2810"/>
                    <a:pt x="4478" y="2287"/>
                  </a:cubicBezTo>
                  <a:lnTo>
                    <a:pt x="4478" y="2120"/>
                  </a:lnTo>
                  <a:cubicBezTo>
                    <a:pt x="4478" y="1072"/>
                    <a:pt x="3716" y="191"/>
                    <a:pt x="2715" y="24"/>
                  </a:cubicBezTo>
                  <a:lnTo>
                    <a:pt x="2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8;p24"/>
            <p:cNvSpPr/>
            <p:nvPr/>
          </p:nvSpPr>
          <p:spPr>
            <a:xfrm>
              <a:off x="7335116" y="4199945"/>
              <a:ext cx="33479" cy="10612"/>
            </a:xfrm>
            <a:custGeom>
              <a:avLst/>
              <a:gdLst/>
              <a:ahLst/>
              <a:cxnLst/>
              <a:rect l="l" t="t" r="r" b="b"/>
              <a:pathLst>
                <a:path w="978" h="310" extrusionOk="0">
                  <a:moveTo>
                    <a:pt x="477" y="0"/>
                  </a:moveTo>
                  <a:cubicBezTo>
                    <a:pt x="263" y="0"/>
                    <a:pt x="72" y="119"/>
                    <a:pt x="1" y="310"/>
                  </a:cubicBezTo>
                  <a:lnTo>
                    <a:pt x="977" y="310"/>
                  </a:lnTo>
                  <a:cubicBezTo>
                    <a:pt x="882" y="119"/>
                    <a:pt x="69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9;p24"/>
            <p:cNvSpPr/>
            <p:nvPr/>
          </p:nvSpPr>
          <p:spPr>
            <a:xfrm>
              <a:off x="7270725" y="4054012"/>
              <a:ext cx="161440" cy="281699"/>
            </a:xfrm>
            <a:custGeom>
              <a:avLst/>
              <a:gdLst/>
              <a:ahLst/>
              <a:cxnLst/>
              <a:rect l="l" t="t" r="r" b="b"/>
              <a:pathLst>
                <a:path w="4716" h="8229" extrusionOk="0">
                  <a:moveTo>
                    <a:pt x="2367" y="3596"/>
                  </a:moveTo>
                  <a:cubicBezTo>
                    <a:pt x="2971" y="3596"/>
                    <a:pt x="3573" y="4001"/>
                    <a:pt x="3525" y="4811"/>
                  </a:cubicBezTo>
                  <a:lnTo>
                    <a:pt x="3525" y="4882"/>
                  </a:lnTo>
                  <a:cubicBezTo>
                    <a:pt x="3525" y="5049"/>
                    <a:pt x="3406" y="5192"/>
                    <a:pt x="3239" y="5192"/>
                  </a:cubicBezTo>
                  <a:lnTo>
                    <a:pt x="1524" y="5192"/>
                  </a:lnTo>
                  <a:cubicBezTo>
                    <a:pt x="1358" y="5192"/>
                    <a:pt x="1215" y="5049"/>
                    <a:pt x="1215" y="4882"/>
                  </a:cubicBezTo>
                  <a:lnTo>
                    <a:pt x="1191" y="4882"/>
                  </a:lnTo>
                  <a:lnTo>
                    <a:pt x="1191" y="4811"/>
                  </a:lnTo>
                  <a:cubicBezTo>
                    <a:pt x="1155" y="4001"/>
                    <a:pt x="1763" y="3596"/>
                    <a:pt x="2367" y="3596"/>
                  </a:cubicBezTo>
                  <a:close/>
                  <a:moveTo>
                    <a:pt x="2358" y="1"/>
                  </a:moveTo>
                  <a:cubicBezTo>
                    <a:pt x="1072" y="1"/>
                    <a:pt x="0" y="1048"/>
                    <a:pt x="0" y="2358"/>
                  </a:cubicBezTo>
                  <a:lnTo>
                    <a:pt x="0" y="4835"/>
                  </a:lnTo>
                  <a:cubicBezTo>
                    <a:pt x="0" y="5835"/>
                    <a:pt x="620" y="6716"/>
                    <a:pt x="1548" y="7050"/>
                  </a:cubicBezTo>
                  <a:lnTo>
                    <a:pt x="1548" y="7407"/>
                  </a:lnTo>
                  <a:cubicBezTo>
                    <a:pt x="1548" y="7955"/>
                    <a:pt x="1953" y="8228"/>
                    <a:pt x="2358" y="8228"/>
                  </a:cubicBezTo>
                  <a:cubicBezTo>
                    <a:pt x="2763" y="8228"/>
                    <a:pt x="3168" y="7955"/>
                    <a:pt x="3168" y="7407"/>
                  </a:cubicBezTo>
                  <a:lnTo>
                    <a:pt x="3168" y="7073"/>
                  </a:lnTo>
                  <a:cubicBezTo>
                    <a:pt x="4096" y="6716"/>
                    <a:pt x="4716" y="5835"/>
                    <a:pt x="4716" y="4859"/>
                  </a:cubicBezTo>
                  <a:lnTo>
                    <a:pt x="4716" y="4835"/>
                  </a:lnTo>
                  <a:lnTo>
                    <a:pt x="4716" y="2358"/>
                  </a:lnTo>
                  <a:cubicBezTo>
                    <a:pt x="4716" y="1048"/>
                    <a:pt x="3668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0;p24"/>
            <p:cNvSpPr/>
            <p:nvPr/>
          </p:nvSpPr>
          <p:spPr>
            <a:xfrm>
              <a:off x="7385678" y="4304286"/>
              <a:ext cx="60352" cy="66890"/>
            </a:xfrm>
            <a:custGeom>
              <a:avLst/>
              <a:gdLst/>
              <a:ahLst/>
              <a:cxnLst/>
              <a:rect l="l" t="t" r="r" b="b"/>
              <a:pathLst>
                <a:path w="1763" h="1954" extrusionOk="0">
                  <a:moveTo>
                    <a:pt x="429" y="1"/>
                  </a:moveTo>
                  <a:lnTo>
                    <a:pt x="429" y="96"/>
                  </a:lnTo>
                  <a:cubicBezTo>
                    <a:pt x="429" y="501"/>
                    <a:pt x="262" y="858"/>
                    <a:pt x="0" y="1144"/>
                  </a:cubicBezTo>
                  <a:lnTo>
                    <a:pt x="119" y="1953"/>
                  </a:lnTo>
                  <a:lnTo>
                    <a:pt x="17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1;p24"/>
            <p:cNvSpPr/>
            <p:nvPr/>
          </p:nvSpPr>
          <p:spPr>
            <a:xfrm>
              <a:off x="7331043" y="4354847"/>
              <a:ext cx="40805" cy="61173"/>
            </a:xfrm>
            <a:custGeom>
              <a:avLst/>
              <a:gdLst/>
              <a:ahLst/>
              <a:cxnLst/>
              <a:rect l="l" t="t" r="r" b="b"/>
              <a:pathLst>
                <a:path w="1192" h="1787" extrusionOk="0">
                  <a:moveTo>
                    <a:pt x="191" y="0"/>
                  </a:moveTo>
                  <a:lnTo>
                    <a:pt x="1" y="1072"/>
                  </a:lnTo>
                  <a:lnTo>
                    <a:pt x="596" y="1786"/>
                  </a:lnTo>
                  <a:lnTo>
                    <a:pt x="620" y="1786"/>
                  </a:lnTo>
                  <a:lnTo>
                    <a:pt x="1191" y="1095"/>
                  </a:lnTo>
                  <a:lnTo>
                    <a:pt x="1001" y="0"/>
                  </a:lnTo>
                  <a:cubicBezTo>
                    <a:pt x="858" y="48"/>
                    <a:pt x="739" y="48"/>
                    <a:pt x="596" y="71"/>
                  </a:cubicBezTo>
                  <a:cubicBezTo>
                    <a:pt x="453" y="48"/>
                    <a:pt x="334" y="48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2;p24"/>
            <p:cNvSpPr/>
            <p:nvPr/>
          </p:nvSpPr>
          <p:spPr>
            <a:xfrm>
              <a:off x="7256861" y="4304286"/>
              <a:ext cx="61173" cy="66069"/>
            </a:xfrm>
            <a:custGeom>
              <a:avLst/>
              <a:gdLst/>
              <a:ahLst/>
              <a:cxnLst/>
              <a:rect l="l" t="t" r="r" b="b"/>
              <a:pathLst>
                <a:path w="1787" h="1930" extrusionOk="0">
                  <a:moveTo>
                    <a:pt x="1" y="1"/>
                  </a:moveTo>
                  <a:lnTo>
                    <a:pt x="1644" y="1929"/>
                  </a:lnTo>
                  <a:lnTo>
                    <a:pt x="1787" y="1144"/>
                  </a:lnTo>
                  <a:cubicBezTo>
                    <a:pt x="1501" y="858"/>
                    <a:pt x="1334" y="501"/>
                    <a:pt x="1334" y="96"/>
                  </a:cubicBezTo>
                  <a:lnTo>
                    <a:pt x="13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3;p24"/>
            <p:cNvSpPr/>
            <p:nvPr/>
          </p:nvSpPr>
          <p:spPr>
            <a:xfrm>
              <a:off x="7193257" y="4160817"/>
              <a:ext cx="65281" cy="100301"/>
            </a:xfrm>
            <a:custGeom>
              <a:avLst/>
              <a:gdLst/>
              <a:ahLst/>
              <a:cxnLst/>
              <a:rect l="l" t="t" r="r" b="b"/>
              <a:pathLst>
                <a:path w="1907" h="2930" extrusionOk="0">
                  <a:moveTo>
                    <a:pt x="1668" y="0"/>
                  </a:moveTo>
                  <a:lnTo>
                    <a:pt x="1668" y="0"/>
                  </a:lnTo>
                  <a:cubicBezTo>
                    <a:pt x="1" y="381"/>
                    <a:pt x="215" y="2810"/>
                    <a:pt x="1906" y="2929"/>
                  </a:cubicBezTo>
                  <a:cubicBezTo>
                    <a:pt x="1739" y="2548"/>
                    <a:pt x="1668" y="2144"/>
                    <a:pt x="1668" y="1739"/>
                  </a:cubicBezTo>
                  <a:lnTo>
                    <a:pt x="1668" y="1715"/>
                  </a:lnTo>
                  <a:lnTo>
                    <a:pt x="16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4;p24"/>
            <p:cNvSpPr/>
            <p:nvPr/>
          </p:nvSpPr>
          <p:spPr>
            <a:xfrm>
              <a:off x="7206334" y="4084992"/>
              <a:ext cx="57100" cy="74216"/>
            </a:xfrm>
            <a:custGeom>
              <a:avLst/>
              <a:gdLst/>
              <a:ahLst/>
              <a:cxnLst/>
              <a:rect l="l" t="t" r="r" b="b"/>
              <a:pathLst>
                <a:path w="1668" h="2168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738" y="72"/>
                    <a:pt x="24" y="858"/>
                    <a:pt x="0" y="1787"/>
                  </a:cubicBezTo>
                  <a:cubicBezTo>
                    <a:pt x="0" y="1906"/>
                    <a:pt x="24" y="2049"/>
                    <a:pt x="48" y="2168"/>
                  </a:cubicBezTo>
                  <a:cubicBezTo>
                    <a:pt x="381" y="1834"/>
                    <a:pt x="810" y="1620"/>
                    <a:pt x="1286" y="1572"/>
                  </a:cubicBezTo>
                  <a:lnTo>
                    <a:pt x="1286" y="1453"/>
                  </a:lnTo>
                  <a:cubicBezTo>
                    <a:pt x="1286" y="953"/>
                    <a:pt x="1405" y="453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5;p24"/>
            <p:cNvSpPr/>
            <p:nvPr/>
          </p:nvSpPr>
          <p:spPr>
            <a:xfrm>
              <a:off x="7444352" y="4160817"/>
              <a:ext cx="50596" cy="99480"/>
            </a:xfrm>
            <a:custGeom>
              <a:avLst/>
              <a:gdLst/>
              <a:ahLst/>
              <a:cxnLst/>
              <a:rect l="l" t="t" r="r" b="b"/>
              <a:pathLst>
                <a:path w="1478" h="2906" extrusionOk="0">
                  <a:moveTo>
                    <a:pt x="239" y="0"/>
                  </a:moveTo>
                  <a:lnTo>
                    <a:pt x="239" y="1715"/>
                  </a:lnTo>
                  <a:cubicBezTo>
                    <a:pt x="239" y="2144"/>
                    <a:pt x="168" y="2548"/>
                    <a:pt x="1" y="2906"/>
                  </a:cubicBezTo>
                  <a:cubicBezTo>
                    <a:pt x="807" y="2906"/>
                    <a:pt x="1471" y="2245"/>
                    <a:pt x="1477" y="1441"/>
                  </a:cubicBezTo>
                  <a:lnTo>
                    <a:pt x="1477" y="1441"/>
                  </a:lnTo>
                  <a:cubicBezTo>
                    <a:pt x="1477" y="1445"/>
                    <a:pt x="1477" y="1449"/>
                    <a:pt x="1477" y="1453"/>
                  </a:cubicBezTo>
                  <a:lnTo>
                    <a:pt x="1477" y="1429"/>
                  </a:lnTo>
                  <a:cubicBezTo>
                    <a:pt x="1477" y="1433"/>
                    <a:pt x="1477" y="1437"/>
                    <a:pt x="1477" y="1441"/>
                  </a:cubicBezTo>
                  <a:lnTo>
                    <a:pt x="1477" y="1441"/>
                  </a:lnTo>
                  <a:cubicBezTo>
                    <a:pt x="1472" y="708"/>
                    <a:pt x="950" y="119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6;p24"/>
            <p:cNvSpPr/>
            <p:nvPr/>
          </p:nvSpPr>
          <p:spPr>
            <a:xfrm>
              <a:off x="7440279" y="4084992"/>
              <a:ext cx="56278" cy="74216"/>
            </a:xfrm>
            <a:custGeom>
              <a:avLst/>
              <a:gdLst/>
              <a:ahLst/>
              <a:cxnLst/>
              <a:rect l="l" t="t" r="r" b="b"/>
              <a:pathLst>
                <a:path w="1644" h="2168" extrusionOk="0">
                  <a:moveTo>
                    <a:pt x="1" y="0"/>
                  </a:moveTo>
                  <a:lnTo>
                    <a:pt x="1" y="0"/>
                  </a:lnTo>
                  <a:cubicBezTo>
                    <a:pt x="239" y="453"/>
                    <a:pt x="382" y="953"/>
                    <a:pt x="382" y="1453"/>
                  </a:cubicBezTo>
                  <a:lnTo>
                    <a:pt x="382" y="1572"/>
                  </a:lnTo>
                  <a:cubicBezTo>
                    <a:pt x="834" y="1620"/>
                    <a:pt x="1287" y="1834"/>
                    <a:pt x="1620" y="2168"/>
                  </a:cubicBezTo>
                  <a:cubicBezTo>
                    <a:pt x="1644" y="2049"/>
                    <a:pt x="1644" y="1906"/>
                    <a:pt x="1644" y="1787"/>
                  </a:cubicBezTo>
                  <a:cubicBezTo>
                    <a:pt x="1644" y="858"/>
                    <a:pt x="930" y="9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597;p24"/>
          <p:cNvGrpSpPr/>
          <p:nvPr/>
        </p:nvGrpSpPr>
        <p:grpSpPr>
          <a:xfrm>
            <a:off x="4522872" y="1887510"/>
            <a:ext cx="366341" cy="366341"/>
            <a:chOff x="4794533" y="2287448"/>
            <a:chExt cx="366341" cy="366341"/>
          </a:xfrm>
          <a:solidFill>
            <a:schemeClr val="accent2">
              <a:lumMod val="75000"/>
            </a:schemeClr>
          </a:solidFill>
        </p:grpSpPr>
        <p:sp>
          <p:nvSpPr>
            <p:cNvPr id="61" name="Google Shape;598;p24"/>
            <p:cNvSpPr/>
            <p:nvPr/>
          </p:nvSpPr>
          <p:spPr>
            <a:xfrm>
              <a:off x="5036288" y="2287448"/>
              <a:ext cx="124586" cy="124586"/>
            </a:xfrm>
            <a:custGeom>
              <a:avLst/>
              <a:gdLst/>
              <a:ahLst/>
              <a:cxnLst/>
              <a:rect l="l" t="t" r="r" b="b"/>
              <a:pathLst>
                <a:path w="3645" h="3645" extrusionOk="0">
                  <a:moveTo>
                    <a:pt x="2716" y="1"/>
                  </a:moveTo>
                  <a:cubicBezTo>
                    <a:pt x="1811" y="1"/>
                    <a:pt x="882" y="96"/>
                    <a:pt x="1" y="286"/>
                  </a:cubicBezTo>
                  <a:lnTo>
                    <a:pt x="3359" y="3644"/>
                  </a:lnTo>
                  <a:cubicBezTo>
                    <a:pt x="3525" y="2739"/>
                    <a:pt x="3620" y="1834"/>
                    <a:pt x="3644" y="906"/>
                  </a:cubicBezTo>
                  <a:cubicBezTo>
                    <a:pt x="3620" y="405"/>
                    <a:pt x="3216" y="1"/>
                    <a:pt x="2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9;p24"/>
            <p:cNvSpPr/>
            <p:nvPr/>
          </p:nvSpPr>
          <p:spPr>
            <a:xfrm>
              <a:off x="4809196" y="2480360"/>
              <a:ext cx="157946" cy="157946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191" y="1"/>
                  </a:moveTo>
                  <a:cubicBezTo>
                    <a:pt x="119" y="239"/>
                    <a:pt x="48" y="453"/>
                    <a:pt x="0" y="691"/>
                  </a:cubicBezTo>
                  <a:lnTo>
                    <a:pt x="3930" y="4621"/>
                  </a:lnTo>
                  <a:cubicBezTo>
                    <a:pt x="4168" y="4573"/>
                    <a:pt x="4382" y="4502"/>
                    <a:pt x="4620" y="4430"/>
                  </a:cubicBez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0;p24"/>
            <p:cNvSpPr/>
            <p:nvPr/>
          </p:nvSpPr>
          <p:spPr>
            <a:xfrm>
              <a:off x="4986624" y="2302111"/>
              <a:ext cx="158766" cy="158766"/>
            </a:xfrm>
            <a:custGeom>
              <a:avLst/>
              <a:gdLst/>
              <a:ahLst/>
              <a:cxnLst/>
              <a:rect l="l" t="t" r="r" b="b"/>
              <a:pathLst>
                <a:path w="4645" h="4645" extrusionOk="0">
                  <a:moveTo>
                    <a:pt x="715" y="0"/>
                  </a:moveTo>
                  <a:cubicBezTo>
                    <a:pt x="477" y="72"/>
                    <a:pt x="239" y="119"/>
                    <a:pt x="1" y="191"/>
                  </a:cubicBezTo>
                  <a:lnTo>
                    <a:pt x="4454" y="4644"/>
                  </a:lnTo>
                  <a:cubicBezTo>
                    <a:pt x="4526" y="4406"/>
                    <a:pt x="4573" y="4168"/>
                    <a:pt x="4645" y="3930"/>
                  </a:cubicBezTo>
                  <a:lnTo>
                    <a:pt x="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1;p24"/>
            <p:cNvSpPr/>
            <p:nvPr/>
          </p:nvSpPr>
          <p:spPr>
            <a:xfrm>
              <a:off x="4794533" y="2528383"/>
              <a:ext cx="123766" cy="125406"/>
            </a:xfrm>
            <a:custGeom>
              <a:avLst/>
              <a:gdLst/>
              <a:ahLst/>
              <a:cxnLst/>
              <a:rect l="l" t="t" r="r" b="b"/>
              <a:pathLst>
                <a:path w="3621" h="3669" extrusionOk="0">
                  <a:moveTo>
                    <a:pt x="263" y="1"/>
                  </a:moveTo>
                  <a:cubicBezTo>
                    <a:pt x="96" y="906"/>
                    <a:pt x="1" y="1811"/>
                    <a:pt x="1" y="2739"/>
                  </a:cubicBezTo>
                  <a:cubicBezTo>
                    <a:pt x="1" y="3239"/>
                    <a:pt x="334" y="3668"/>
                    <a:pt x="1168" y="3668"/>
                  </a:cubicBezTo>
                  <a:cubicBezTo>
                    <a:pt x="1977" y="3620"/>
                    <a:pt x="2811" y="3525"/>
                    <a:pt x="3621" y="3358"/>
                  </a:cubicBezTo>
                  <a:lnTo>
                    <a:pt x="2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2;p24"/>
            <p:cNvSpPr/>
            <p:nvPr/>
          </p:nvSpPr>
          <p:spPr>
            <a:xfrm>
              <a:off x="4823859" y="2316740"/>
              <a:ext cx="306902" cy="306902"/>
            </a:xfrm>
            <a:custGeom>
              <a:avLst/>
              <a:gdLst/>
              <a:ahLst/>
              <a:cxnLst/>
              <a:rect l="l" t="t" r="r" b="b"/>
              <a:pathLst>
                <a:path w="8979" h="8979" extrusionOk="0">
                  <a:moveTo>
                    <a:pt x="5874" y="2778"/>
                  </a:moveTo>
                  <a:cubicBezTo>
                    <a:pt x="6117" y="2778"/>
                    <a:pt x="6314" y="3093"/>
                    <a:pt x="6097" y="3311"/>
                  </a:cubicBezTo>
                  <a:lnTo>
                    <a:pt x="5811" y="3621"/>
                  </a:lnTo>
                  <a:lnTo>
                    <a:pt x="6049" y="3835"/>
                  </a:lnTo>
                  <a:cubicBezTo>
                    <a:pt x="6168" y="3954"/>
                    <a:pt x="6168" y="4145"/>
                    <a:pt x="6049" y="4264"/>
                  </a:cubicBezTo>
                  <a:cubicBezTo>
                    <a:pt x="5989" y="4335"/>
                    <a:pt x="5906" y="4371"/>
                    <a:pt x="5823" y="4371"/>
                  </a:cubicBezTo>
                  <a:cubicBezTo>
                    <a:pt x="5739" y="4371"/>
                    <a:pt x="5656" y="4335"/>
                    <a:pt x="5596" y="4264"/>
                  </a:cubicBezTo>
                  <a:lnTo>
                    <a:pt x="5382" y="4049"/>
                  </a:lnTo>
                  <a:lnTo>
                    <a:pt x="4930" y="4502"/>
                  </a:lnTo>
                  <a:lnTo>
                    <a:pt x="5144" y="4716"/>
                  </a:lnTo>
                  <a:cubicBezTo>
                    <a:pt x="5384" y="4938"/>
                    <a:pt x="5166" y="5260"/>
                    <a:pt x="4922" y="5260"/>
                  </a:cubicBezTo>
                  <a:cubicBezTo>
                    <a:pt x="4852" y="5260"/>
                    <a:pt x="4779" y="5233"/>
                    <a:pt x="4715" y="5169"/>
                  </a:cubicBezTo>
                  <a:lnTo>
                    <a:pt x="4477" y="4931"/>
                  </a:lnTo>
                  <a:lnTo>
                    <a:pt x="4049" y="5407"/>
                  </a:lnTo>
                  <a:lnTo>
                    <a:pt x="4263" y="5621"/>
                  </a:lnTo>
                  <a:cubicBezTo>
                    <a:pt x="4485" y="5843"/>
                    <a:pt x="4276" y="6165"/>
                    <a:pt x="4027" y="6165"/>
                  </a:cubicBezTo>
                  <a:cubicBezTo>
                    <a:pt x="3955" y="6165"/>
                    <a:pt x="3880" y="6138"/>
                    <a:pt x="3810" y="6074"/>
                  </a:cubicBezTo>
                  <a:lnTo>
                    <a:pt x="3596" y="5835"/>
                  </a:lnTo>
                  <a:lnTo>
                    <a:pt x="3310" y="6145"/>
                  </a:lnTo>
                  <a:cubicBezTo>
                    <a:pt x="3239" y="6205"/>
                    <a:pt x="3156" y="6234"/>
                    <a:pt x="3075" y="6234"/>
                  </a:cubicBezTo>
                  <a:cubicBezTo>
                    <a:pt x="2995" y="6234"/>
                    <a:pt x="2917" y="6205"/>
                    <a:pt x="2858" y="6145"/>
                  </a:cubicBezTo>
                  <a:cubicBezTo>
                    <a:pt x="2739" y="6002"/>
                    <a:pt x="2739" y="5812"/>
                    <a:pt x="2858" y="5693"/>
                  </a:cubicBezTo>
                  <a:lnTo>
                    <a:pt x="3144" y="5407"/>
                  </a:lnTo>
                  <a:lnTo>
                    <a:pt x="2929" y="5169"/>
                  </a:lnTo>
                  <a:cubicBezTo>
                    <a:pt x="2711" y="4951"/>
                    <a:pt x="2909" y="4636"/>
                    <a:pt x="3152" y="4636"/>
                  </a:cubicBezTo>
                  <a:cubicBezTo>
                    <a:pt x="3228" y="4636"/>
                    <a:pt x="3308" y="4666"/>
                    <a:pt x="3382" y="4740"/>
                  </a:cubicBezTo>
                  <a:lnTo>
                    <a:pt x="3596" y="4954"/>
                  </a:lnTo>
                  <a:lnTo>
                    <a:pt x="4049" y="4502"/>
                  </a:lnTo>
                  <a:lnTo>
                    <a:pt x="3810" y="4288"/>
                  </a:lnTo>
                  <a:cubicBezTo>
                    <a:pt x="3591" y="4050"/>
                    <a:pt x="3793" y="3741"/>
                    <a:pt x="4039" y="3741"/>
                  </a:cubicBezTo>
                  <a:cubicBezTo>
                    <a:pt x="4113" y="3741"/>
                    <a:pt x="4191" y="3769"/>
                    <a:pt x="4263" y="3835"/>
                  </a:cubicBezTo>
                  <a:lnTo>
                    <a:pt x="4477" y="4073"/>
                  </a:lnTo>
                  <a:lnTo>
                    <a:pt x="4930" y="3621"/>
                  </a:lnTo>
                  <a:lnTo>
                    <a:pt x="4715" y="3406"/>
                  </a:lnTo>
                  <a:cubicBezTo>
                    <a:pt x="4477" y="3168"/>
                    <a:pt x="4690" y="2860"/>
                    <a:pt x="4931" y="2860"/>
                  </a:cubicBezTo>
                  <a:cubicBezTo>
                    <a:pt x="5003" y="2860"/>
                    <a:pt x="5078" y="2888"/>
                    <a:pt x="5144" y="2954"/>
                  </a:cubicBezTo>
                  <a:lnTo>
                    <a:pt x="5382" y="3168"/>
                  </a:lnTo>
                  <a:lnTo>
                    <a:pt x="5644" y="2882"/>
                  </a:lnTo>
                  <a:cubicBezTo>
                    <a:pt x="5718" y="2809"/>
                    <a:pt x="5798" y="2778"/>
                    <a:pt x="5874" y="2778"/>
                  </a:cubicBezTo>
                  <a:close/>
                  <a:moveTo>
                    <a:pt x="4120" y="1"/>
                  </a:moveTo>
                  <a:cubicBezTo>
                    <a:pt x="2191" y="692"/>
                    <a:pt x="691" y="2216"/>
                    <a:pt x="0" y="4121"/>
                  </a:cubicBezTo>
                  <a:lnTo>
                    <a:pt x="4858" y="8979"/>
                  </a:lnTo>
                  <a:cubicBezTo>
                    <a:pt x="6763" y="8265"/>
                    <a:pt x="8288" y="6764"/>
                    <a:pt x="8978" y="4859"/>
                  </a:cubicBezTo>
                  <a:lnTo>
                    <a:pt x="4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566;p24"/>
          <p:cNvSpPr/>
          <p:nvPr/>
        </p:nvSpPr>
        <p:spPr>
          <a:xfrm>
            <a:off x="1707969" y="3397062"/>
            <a:ext cx="552600" cy="552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03;p24"/>
          <p:cNvGrpSpPr/>
          <p:nvPr/>
        </p:nvGrpSpPr>
        <p:grpSpPr>
          <a:xfrm>
            <a:off x="9064133" y="2719734"/>
            <a:ext cx="253594" cy="367554"/>
            <a:chOff x="1679051" y="4631822"/>
            <a:chExt cx="253594" cy="367554"/>
          </a:xfrm>
        </p:grpSpPr>
        <p:sp>
          <p:nvSpPr>
            <p:cNvPr id="68" name="Google Shape;604;p24"/>
            <p:cNvSpPr/>
            <p:nvPr/>
          </p:nvSpPr>
          <p:spPr>
            <a:xfrm>
              <a:off x="1743477" y="4708640"/>
              <a:ext cx="111701" cy="95714"/>
            </a:xfrm>
            <a:custGeom>
              <a:avLst/>
              <a:gdLst/>
              <a:ahLst/>
              <a:cxnLst/>
              <a:rect l="l" t="t" r="r" b="b"/>
              <a:pathLst>
                <a:path w="3263" h="2796" extrusionOk="0">
                  <a:moveTo>
                    <a:pt x="1881" y="0"/>
                  </a:moveTo>
                  <a:cubicBezTo>
                    <a:pt x="619" y="0"/>
                    <a:pt x="0" y="1501"/>
                    <a:pt x="881" y="2382"/>
                  </a:cubicBezTo>
                  <a:cubicBezTo>
                    <a:pt x="1167" y="2668"/>
                    <a:pt x="1519" y="2796"/>
                    <a:pt x="1863" y="2796"/>
                  </a:cubicBezTo>
                  <a:cubicBezTo>
                    <a:pt x="2578" y="2796"/>
                    <a:pt x="3263" y="2242"/>
                    <a:pt x="3263" y="1406"/>
                  </a:cubicBezTo>
                  <a:cubicBezTo>
                    <a:pt x="3263" y="620"/>
                    <a:pt x="2644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5;p24"/>
            <p:cNvSpPr/>
            <p:nvPr/>
          </p:nvSpPr>
          <p:spPr>
            <a:xfrm>
              <a:off x="1679051" y="4631822"/>
              <a:ext cx="253594" cy="249692"/>
            </a:xfrm>
            <a:custGeom>
              <a:avLst/>
              <a:gdLst/>
              <a:ahLst/>
              <a:cxnLst/>
              <a:rect l="l" t="t" r="r" b="b"/>
              <a:pathLst>
                <a:path w="7408" h="7294" extrusionOk="0">
                  <a:moveTo>
                    <a:pt x="3728" y="1610"/>
                  </a:moveTo>
                  <a:cubicBezTo>
                    <a:pt x="4778" y="1610"/>
                    <a:pt x="5788" y="2421"/>
                    <a:pt x="5788" y="3650"/>
                  </a:cubicBezTo>
                  <a:cubicBezTo>
                    <a:pt x="5788" y="4745"/>
                    <a:pt x="4883" y="5650"/>
                    <a:pt x="3763" y="5674"/>
                  </a:cubicBezTo>
                  <a:cubicBezTo>
                    <a:pt x="1954" y="5674"/>
                    <a:pt x="1049" y="3483"/>
                    <a:pt x="2311" y="2197"/>
                  </a:cubicBezTo>
                  <a:cubicBezTo>
                    <a:pt x="2724" y="1791"/>
                    <a:pt x="3230" y="1610"/>
                    <a:pt x="3728" y="1610"/>
                  </a:cubicBezTo>
                  <a:close/>
                  <a:moveTo>
                    <a:pt x="3036" y="0"/>
                  </a:moveTo>
                  <a:cubicBezTo>
                    <a:pt x="3000" y="0"/>
                    <a:pt x="2965" y="2"/>
                    <a:pt x="2930" y="6"/>
                  </a:cubicBezTo>
                  <a:cubicBezTo>
                    <a:pt x="2716" y="77"/>
                    <a:pt x="2549" y="244"/>
                    <a:pt x="2454" y="435"/>
                  </a:cubicBezTo>
                  <a:cubicBezTo>
                    <a:pt x="2406" y="482"/>
                    <a:pt x="2358" y="554"/>
                    <a:pt x="2311" y="601"/>
                  </a:cubicBezTo>
                  <a:lnTo>
                    <a:pt x="2120" y="601"/>
                  </a:lnTo>
                  <a:cubicBezTo>
                    <a:pt x="2061" y="589"/>
                    <a:pt x="2003" y="583"/>
                    <a:pt x="1946" y="583"/>
                  </a:cubicBezTo>
                  <a:cubicBezTo>
                    <a:pt x="1776" y="583"/>
                    <a:pt x="1620" y="637"/>
                    <a:pt x="1477" y="744"/>
                  </a:cubicBezTo>
                  <a:cubicBezTo>
                    <a:pt x="1334" y="887"/>
                    <a:pt x="1239" y="1101"/>
                    <a:pt x="1215" y="1340"/>
                  </a:cubicBezTo>
                  <a:cubicBezTo>
                    <a:pt x="1215" y="1411"/>
                    <a:pt x="1192" y="1482"/>
                    <a:pt x="1168" y="1530"/>
                  </a:cubicBezTo>
                  <a:cubicBezTo>
                    <a:pt x="1120" y="1578"/>
                    <a:pt x="1049" y="1601"/>
                    <a:pt x="977" y="1625"/>
                  </a:cubicBezTo>
                  <a:cubicBezTo>
                    <a:pt x="763" y="1697"/>
                    <a:pt x="596" y="1840"/>
                    <a:pt x="477" y="2030"/>
                  </a:cubicBezTo>
                  <a:cubicBezTo>
                    <a:pt x="406" y="2244"/>
                    <a:pt x="406" y="2459"/>
                    <a:pt x="477" y="2673"/>
                  </a:cubicBezTo>
                  <a:cubicBezTo>
                    <a:pt x="501" y="2745"/>
                    <a:pt x="525" y="2816"/>
                    <a:pt x="525" y="2887"/>
                  </a:cubicBezTo>
                  <a:cubicBezTo>
                    <a:pt x="477" y="2935"/>
                    <a:pt x="453" y="3007"/>
                    <a:pt x="406" y="3054"/>
                  </a:cubicBezTo>
                  <a:cubicBezTo>
                    <a:pt x="1" y="3364"/>
                    <a:pt x="1" y="3935"/>
                    <a:pt x="406" y="4221"/>
                  </a:cubicBezTo>
                  <a:cubicBezTo>
                    <a:pt x="453" y="4269"/>
                    <a:pt x="477" y="4340"/>
                    <a:pt x="525" y="4388"/>
                  </a:cubicBezTo>
                  <a:cubicBezTo>
                    <a:pt x="525" y="4483"/>
                    <a:pt x="501" y="4554"/>
                    <a:pt x="477" y="4626"/>
                  </a:cubicBezTo>
                  <a:cubicBezTo>
                    <a:pt x="406" y="4816"/>
                    <a:pt x="406" y="5055"/>
                    <a:pt x="477" y="5245"/>
                  </a:cubicBezTo>
                  <a:cubicBezTo>
                    <a:pt x="596" y="5436"/>
                    <a:pt x="763" y="5578"/>
                    <a:pt x="977" y="5650"/>
                  </a:cubicBezTo>
                  <a:cubicBezTo>
                    <a:pt x="1049" y="5674"/>
                    <a:pt x="1120" y="5698"/>
                    <a:pt x="1168" y="5745"/>
                  </a:cubicBezTo>
                  <a:cubicBezTo>
                    <a:pt x="1192" y="5817"/>
                    <a:pt x="1215" y="5888"/>
                    <a:pt x="1215" y="5959"/>
                  </a:cubicBezTo>
                  <a:cubicBezTo>
                    <a:pt x="1239" y="6174"/>
                    <a:pt x="1334" y="6388"/>
                    <a:pt x="1477" y="6555"/>
                  </a:cubicBezTo>
                  <a:cubicBezTo>
                    <a:pt x="1619" y="6643"/>
                    <a:pt x="1773" y="6692"/>
                    <a:pt x="1940" y="6692"/>
                  </a:cubicBezTo>
                  <a:cubicBezTo>
                    <a:pt x="1999" y="6692"/>
                    <a:pt x="2059" y="6686"/>
                    <a:pt x="2120" y="6674"/>
                  </a:cubicBezTo>
                  <a:lnTo>
                    <a:pt x="2311" y="6674"/>
                  </a:lnTo>
                  <a:cubicBezTo>
                    <a:pt x="2358" y="6745"/>
                    <a:pt x="2406" y="6793"/>
                    <a:pt x="2454" y="6841"/>
                  </a:cubicBezTo>
                  <a:cubicBezTo>
                    <a:pt x="2549" y="7055"/>
                    <a:pt x="2739" y="7198"/>
                    <a:pt x="2954" y="7269"/>
                  </a:cubicBezTo>
                  <a:cubicBezTo>
                    <a:pt x="2989" y="7273"/>
                    <a:pt x="3023" y="7275"/>
                    <a:pt x="3058" y="7275"/>
                  </a:cubicBezTo>
                  <a:cubicBezTo>
                    <a:pt x="3236" y="7275"/>
                    <a:pt x="3410" y="7222"/>
                    <a:pt x="3549" y="7103"/>
                  </a:cubicBezTo>
                  <a:cubicBezTo>
                    <a:pt x="3621" y="7079"/>
                    <a:pt x="3692" y="7055"/>
                    <a:pt x="3740" y="7031"/>
                  </a:cubicBezTo>
                  <a:cubicBezTo>
                    <a:pt x="3811" y="7055"/>
                    <a:pt x="3883" y="7079"/>
                    <a:pt x="3954" y="7103"/>
                  </a:cubicBezTo>
                  <a:cubicBezTo>
                    <a:pt x="4097" y="7222"/>
                    <a:pt x="4264" y="7269"/>
                    <a:pt x="4430" y="7293"/>
                  </a:cubicBezTo>
                  <a:lnTo>
                    <a:pt x="4549" y="7293"/>
                  </a:lnTo>
                  <a:cubicBezTo>
                    <a:pt x="4764" y="7222"/>
                    <a:pt x="4954" y="7055"/>
                    <a:pt x="5049" y="6864"/>
                  </a:cubicBezTo>
                  <a:cubicBezTo>
                    <a:pt x="5097" y="6817"/>
                    <a:pt x="5145" y="6745"/>
                    <a:pt x="5192" y="6698"/>
                  </a:cubicBezTo>
                  <a:lnTo>
                    <a:pt x="5383" y="6698"/>
                  </a:lnTo>
                  <a:cubicBezTo>
                    <a:pt x="5436" y="6710"/>
                    <a:pt x="5492" y="6716"/>
                    <a:pt x="5547" y="6716"/>
                  </a:cubicBezTo>
                  <a:cubicBezTo>
                    <a:pt x="5712" y="6716"/>
                    <a:pt x="5877" y="6662"/>
                    <a:pt x="6002" y="6555"/>
                  </a:cubicBezTo>
                  <a:cubicBezTo>
                    <a:pt x="6169" y="6412"/>
                    <a:pt x="6264" y="6198"/>
                    <a:pt x="6288" y="5959"/>
                  </a:cubicBezTo>
                  <a:cubicBezTo>
                    <a:pt x="6288" y="5888"/>
                    <a:pt x="6312" y="5817"/>
                    <a:pt x="6335" y="5769"/>
                  </a:cubicBezTo>
                  <a:cubicBezTo>
                    <a:pt x="6383" y="5721"/>
                    <a:pt x="6455" y="5698"/>
                    <a:pt x="6502" y="5674"/>
                  </a:cubicBezTo>
                  <a:cubicBezTo>
                    <a:pt x="6716" y="5602"/>
                    <a:pt x="6907" y="5459"/>
                    <a:pt x="7026" y="5269"/>
                  </a:cubicBezTo>
                  <a:cubicBezTo>
                    <a:pt x="7098" y="5055"/>
                    <a:pt x="7074" y="4840"/>
                    <a:pt x="7002" y="4626"/>
                  </a:cubicBezTo>
                  <a:cubicBezTo>
                    <a:pt x="6978" y="4554"/>
                    <a:pt x="6955" y="4483"/>
                    <a:pt x="6955" y="4412"/>
                  </a:cubicBezTo>
                  <a:cubicBezTo>
                    <a:pt x="7002" y="4340"/>
                    <a:pt x="7026" y="4292"/>
                    <a:pt x="7074" y="4245"/>
                  </a:cubicBezTo>
                  <a:lnTo>
                    <a:pt x="7098" y="4221"/>
                  </a:lnTo>
                  <a:cubicBezTo>
                    <a:pt x="7264" y="4078"/>
                    <a:pt x="7383" y="3864"/>
                    <a:pt x="7407" y="3650"/>
                  </a:cubicBezTo>
                  <a:cubicBezTo>
                    <a:pt x="7383" y="3411"/>
                    <a:pt x="7264" y="3197"/>
                    <a:pt x="7098" y="3054"/>
                  </a:cubicBezTo>
                  <a:cubicBezTo>
                    <a:pt x="7050" y="3007"/>
                    <a:pt x="7002" y="2935"/>
                    <a:pt x="6978" y="2887"/>
                  </a:cubicBezTo>
                  <a:cubicBezTo>
                    <a:pt x="6978" y="2816"/>
                    <a:pt x="7002" y="2745"/>
                    <a:pt x="7026" y="2673"/>
                  </a:cubicBezTo>
                  <a:cubicBezTo>
                    <a:pt x="7098" y="2459"/>
                    <a:pt x="7098" y="2244"/>
                    <a:pt x="7026" y="2030"/>
                  </a:cubicBezTo>
                  <a:cubicBezTo>
                    <a:pt x="6907" y="1840"/>
                    <a:pt x="6716" y="1697"/>
                    <a:pt x="6502" y="1649"/>
                  </a:cubicBezTo>
                  <a:cubicBezTo>
                    <a:pt x="6431" y="1601"/>
                    <a:pt x="6383" y="1578"/>
                    <a:pt x="6312" y="1554"/>
                  </a:cubicBezTo>
                  <a:cubicBezTo>
                    <a:pt x="6288" y="1482"/>
                    <a:pt x="6288" y="1411"/>
                    <a:pt x="6264" y="1340"/>
                  </a:cubicBezTo>
                  <a:cubicBezTo>
                    <a:pt x="6264" y="1101"/>
                    <a:pt x="6169" y="887"/>
                    <a:pt x="6002" y="744"/>
                  </a:cubicBezTo>
                  <a:cubicBezTo>
                    <a:pt x="5877" y="637"/>
                    <a:pt x="5712" y="583"/>
                    <a:pt x="5547" y="583"/>
                  </a:cubicBezTo>
                  <a:cubicBezTo>
                    <a:pt x="5492" y="583"/>
                    <a:pt x="5436" y="589"/>
                    <a:pt x="5383" y="601"/>
                  </a:cubicBezTo>
                  <a:lnTo>
                    <a:pt x="5169" y="601"/>
                  </a:lnTo>
                  <a:cubicBezTo>
                    <a:pt x="5121" y="554"/>
                    <a:pt x="5073" y="482"/>
                    <a:pt x="5049" y="435"/>
                  </a:cubicBezTo>
                  <a:cubicBezTo>
                    <a:pt x="4930" y="244"/>
                    <a:pt x="4764" y="77"/>
                    <a:pt x="4549" y="6"/>
                  </a:cubicBezTo>
                  <a:cubicBezTo>
                    <a:pt x="4515" y="2"/>
                    <a:pt x="4480" y="0"/>
                    <a:pt x="4445" y="0"/>
                  </a:cubicBezTo>
                  <a:cubicBezTo>
                    <a:pt x="4266" y="0"/>
                    <a:pt x="4090" y="53"/>
                    <a:pt x="3930" y="173"/>
                  </a:cubicBezTo>
                  <a:cubicBezTo>
                    <a:pt x="3883" y="196"/>
                    <a:pt x="3811" y="244"/>
                    <a:pt x="3740" y="268"/>
                  </a:cubicBezTo>
                  <a:cubicBezTo>
                    <a:pt x="3668" y="244"/>
                    <a:pt x="3621" y="196"/>
                    <a:pt x="3549" y="173"/>
                  </a:cubicBezTo>
                  <a:cubicBezTo>
                    <a:pt x="3410" y="53"/>
                    <a:pt x="3220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6;p24"/>
            <p:cNvSpPr/>
            <p:nvPr/>
          </p:nvSpPr>
          <p:spPr>
            <a:xfrm>
              <a:off x="1722253" y="4876585"/>
              <a:ext cx="75038" cy="122792"/>
            </a:xfrm>
            <a:custGeom>
              <a:avLst/>
              <a:gdLst/>
              <a:ahLst/>
              <a:cxnLst/>
              <a:rect l="l" t="t" r="r" b="b"/>
              <a:pathLst>
                <a:path w="2192" h="3587" extrusionOk="0">
                  <a:moveTo>
                    <a:pt x="1" y="0"/>
                  </a:moveTo>
                  <a:lnTo>
                    <a:pt x="1" y="3263"/>
                  </a:lnTo>
                  <a:cubicBezTo>
                    <a:pt x="1" y="3382"/>
                    <a:pt x="49" y="3477"/>
                    <a:pt x="144" y="3525"/>
                  </a:cubicBezTo>
                  <a:cubicBezTo>
                    <a:pt x="204" y="3570"/>
                    <a:pt x="265" y="3587"/>
                    <a:pt x="325" y="3587"/>
                  </a:cubicBezTo>
                  <a:cubicBezTo>
                    <a:pt x="360" y="3587"/>
                    <a:pt x="395" y="3581"/>
                    <a:pt x="430" y="3572"/>
                  </a:cubicBezTo>
                  <a:lnTo>
                    <a:pt x="2192" y="2882"/>
                  </a:lnTo>
                  <a:lnTo>
                    <a:pt x="2192" y="715"/>
                  </a:lnTo>
                  <a:cubicBezTo>
                    <a:pt x="2074" y="754"/>
                    <a:pt x="1956" y="772"/>
                    <a:pt x="1842" y="772"/>
                  </a:cubicBezTo>
                  <a:cubicBezTo>
                    <a:pt x="1749" y="772"/>
                    <a:pt x="1658" y="760"/>
                    <a:pt x="1573" y="738"/>
                  </a:cubicBezTo>
                  <a:lnTo>
                    <a:pt x="1549" y="738"/>
                  </a:lnTo>
                  <a:cubicBezTo>
                    <a:pt x="1239" y="643"/>
                    <a:pt x="954" y="453"/>
                    <a:pt x="763" y="167"/>
                  </a:cubicBezTo>
                  <a:cubicBezTo>
                    <a:pt x="729" y="170"/>
                    <a:pt x="695" y="171"/>
                    <a:pt x="662" y="171"/>
                  </a:cubicBezTo>
                  <a:cubicBezTo>
                    <a:pt x="434" y="171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07;p24"/>
            <p:cNvSpPr/>
            <p:nvPr/>
          </p:nvSpPr>
          <p:spPr>
            <a:xfrm>
              <a:off x="1818480" y="4876585"/>
              <a:ext cx="75038" cy="122313"/>
            </a:xfrm>
            <a:custGeom>
              <a:avLst/>
              <a:gdLst/>
              <a:ahLst/>
              <a:cxnLst/>
              <a:rect l="l" t="t" r="r" b="b"/>
              <a:pathLst>
                <a:path w="2192" h="3573" extrusionOk="0">
                  <a:moveTo>
                    <a:pt x="2191" y="0"/>
                  </a:moveTo>
                  <a:cubicBezTo>
                    <a:pt x="1984" y="104"/>
                    <a:pt x="1758" y="171"/>
                    <a:pt x="1530" y="171"/>
                  </a:cubicBezTo>
                  <a:cubicBezTo>
                    <a:pt x="1497" y="171"/>
                    <a:pt x="1463" y="170"/>
                    <a:pt x="1429" y="167"/>
                  </a:cubicBezTo>
                  <a:cubicBezTo>
                    <a:pt x="1238" y="453"/>
                    <a:pt x="976" y="643"/>
                    <a:pt x="643" y="738"/>
                  </a:cubicBezTo>
                  <a:cubicBezTo>
                    <a:pt x="548" y="762"/>
                    <a:pt x="476" y="762"/>
                    <a:pt x="381" y="762"/>
                  </a:cubicBezTo>
                  <a:cubicBezTo>
                    <a:pt x="238" y="762"/>
                    <a:pt x="119" y="738"/>
                    <a:pt x="0" y="715"/>
                  </a:cubicBezTo>
                  <a:lnTo>
                    <a:pt x="0" y="2882"/>
                  </a:lnTo>
                  <a:lnTo>
                    <a:pt x="1762" y="3549"/>
                  </a:lnTo>
                  <a:cubicBezTo>
                    <a:pt x="1786" y="3572"/>
                    <a:pt x="1834" y="3572"/>
                    <a:pt x="1858" y="3572"/>
                  </a:cubicBezTo>
                  <a:cubicBezTo>
                    <a:pt x="1929" y="3572"/>
                    <a:pt x="2000" y="3549"/>
                    <a:pt x="2048" y="3525"/>
                  </a:cubicBezTo>
                  <a:cubicBezTo>
                    <a:pt x="2143" y="3453"/>
                    <a:pt x="2191" y="3358"/>
                    <a:pt x="2191" y="3263"/>
                  </a:cubicBezTo>
                  <a:lnTo>
                    <a:pt x="21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608;p24"/>
          <p:cNvGrpSpPr/>
          <p:nvPr/>
        </p:nvGrpSpPr>
        <p:grpSpPr>
          <a:xfrm>
            <a:off x="1797403" y="3490961"/>
            <a:ext cx="373716" cy="364645"/>
            <a:chOff x="2415221" y="4633637"/>
            <a:chExt cx="373716" cy="364645"/>
          </a:xfrm>
          <a:solidFill>
            <a:schemeClr val="bg1"/>
          </a:solidFill>
        </p:grpSpPr>
        <p:sp>
          <p:nvSpPr>
            <p:cNvPr id="73" name="Google Shape;609;p24"/>
            <p:cNvSpPr/>
            <p:nvPr/>
          </p:nvSpPr>
          <p:spPr>
            <a:xfrm>
              <a:off x="2415221" y="4633637"/>
              <a:ext cx="373716" cy="364645"/>
            </a:xfrm>
            <a:custGeom>
              <a:avLst/>
              <a:gdLst/>
              <a:ahLst/>
              <a:cxnLst/>
              <a:rect l="l" t="t" r="r" b="b"/>
              <a:pathLst>
                <a:path w="10917" h="10652" extrusionOk="0">
                  <a:moveTo>
                    <a:pt x="5740" y="1287"/>
                  </a:moveTo>
                  <a:cubicBezTo>
                    <a:pt x="7740" y="1453"/>
                    <a:pt x="9312" y="3025"/>
                    <a:pt x="9455" y="5025"/>
                  </a:cubicBezTo>
                  <a:lnTo>
                    <a:pt x="9074" y="5025"/>
                  </a:lnTo>
                  <a:cubicBezTo>
                    <a:pt x="9059" y="5024"/>
                    <a:pt x="9045" y="5023"/>
                    <a:pt x="9031" y="5023"/>
                  </a:cubicBezTo>
                  <a:cubicBezTo>
                    <a:pt x="8635" y="5023"/>
                    <a:pt x="8635" y="5647"/>
                    <a:pt x="9031" y="5647"/>
                  </a:cubicBezTo>
                  <a:cubicBezTo>
                    <a:pt x="9045" y="5647"/>
                    <a:pt x="9059" y="5646"/>
                    <a:pt x="9074" y="5645"/>
                  </a:cubicBezTo>
                  <a:lnTo>
                    <a:pt x="9455" y="5645"/>
                  </a:lnTo>
                  <a:cubicBezTo>
                    <a:pt x="9288" y="7621"/>
                    <a:pt x="7716" y="9193"/>
                    <a:pt x="5740" y="9336"/>
                  </a:cubicBezTo>
                  <a:lnTo>
                    <a:pt x="5740" y="8955"/>
                  </a:lnTo>
                  <a:cubicBezTo>
                    <a:pt x="5728" y="8764"/>
                    <a:pt x="5585" y="8669"/>
                    <a:pt x="5439" y="8669"/>
                  </a:cubicBezTo>
                  <a:cubicBezTo>
                    <a:pt x="5293" y="8669"/>
                    <a:pt x="5144" y="8764"/>
                    <a:pt x="5120" y="8955"/>
                  </a:cubicBezTo>
                  <a:lnTo>
                    <a:pt x="5120" y="9336"/>
                  </a:lnTo>
                  <a:cubicBezTo>
                    <a:pt x="3144" y="9169"/>
                    <a:pt x="1572" y="7597"/>
                    <a:pt x="1405" y="5645"/>
                  </a:cubicBezTo>
                  <a:lnTo>
                    <a:pt x="1786" y="5645"/>
                  </a:lnTo>
                  <a:cubicBezTo>
                    <a:pt x="2167" y="5597"/>
                    <a:pt x="2167" y="5049"/>
                    <a:pt x="1786" y="5002"/>
                  </a:cubicBezTo>
                  <a:lnTo>
                    <a:pt x="1405" y="5002"/>
                  </a:lnTo>
                  <a:cubicBezTo>
                    <a:pt x="1572" y="3025"/>
                    <a:pt x="3144" y="1453"/>
                    <a:pt x="5120" y="1287"/>
                  </a:cubicBezTo>
                  <a:lnTo>
                    <a:pt x="5120" y="1668"/>
                  </a:lnTo>
                  <a:cubicBezTo>
                    <a:pt x="5144" y="1858"/>
                    <a:pt x="5293" y="1953"/>
                    <a:pt x="5439" y="1953"/>
                  </a:cubicBezTo>
                  <a:cubicBezTo>
                    <a:pt x="5585" y="1953"/>
                    <a:pt x="5728" y="1858"/>
                    <a:pt x="5740" y="1668"/>
                  </a:cubicBezTo>
                  <a:lnTo>
                    <a:pt x="5740" y="1287"/>
                  </a:lnTo>
                  <a:close/>
                  <a:moveTo>
                    <a:pt x="5439" y="1"/>
                  </a:moveTo>
                  <a:cubicBezTo>
                    <a:pt x="5293" y="1"/>
                    <a:pt x="5144" y="96"/>
                    <a:pt x="5120" y="286"/>
                  </a:cubicBezTo>
                  <a:lnTo>
                    <a:pt x="5120" y="667"/>
                  </a:lnTo>
                  <a:cubicBezTo>
                    <a:pt x="2787" y="834"/>
                    <a:pt x="929" y="2692"/>
                    <a:pt x="786" y="5025"/>
                  </a:cubicBezTo>
                  <a:lnTo>
                    <a:pt x="381" y="5025"/>
                  </a:lnTo>
                  <a:cubicBezTo>
                    <a:pt x="0" y="5049"/>
                    <a:pt x="0" y="5597"/>
                    <a:pt x="381" y="5645"/>
                  </a:cubicBezTo>
                  <a:lnTo>
                    <a:pt x="786" y="5645"/>
                  </a:lnTo>
                  <a:cubicBezTo>
                    <a:pt x="953" y="7955"/>
                    <a:pt x="2810" y="9812"/>
                    <a:pt x="5120" y="9979"/>
                  </a:cubicBezTo>
                  <a:lnTo>
                    <a:pt x="5120" y="10384"/>
                  </a:lnTo>
                  <a:cubicBezTo>
                    <a:pt x="5144" y="10562"/>
                    <a:pt x="5293" y="10652"/>
                    <a:pt x="5439" y="10652"/>
                  </a:cubicBezTo>
                  <a:cubicBezTo>
                    <a:pt x="5585" y="10652"/>
                    <a:pt x="5728" y="10562"/>
                    <a:pt x="5740" y="10384"/>
                  </a:cubicBezTo>
                  <a:lnTo>
                    <a:pt x="5740" y="9979"/>
                  </a:lnTo>
                  <a:cubicBezTo>
                    <a:pt x="8073" y="9812"/>
                    <a:pt x="9931" y="7978"/>
                    <a:pt x="10074" y="5645"/>
                  </a:cubicBezTo>
                  <a:lnTo>
                    <a:pt x="10479" y="5645"/>
                  </a:lnTo>
                  <a:cubicBezTo>
                    <a:pt x="10493" y="5646"/>
                    <a:pt x="10507" y="5647"/>
                    <a:pt x="10521" y="5647"/>
                  </a:cubicBezTo>
                  <a:cubicBezTo>
                    <a:pt x="10917" y="5647"/>
                    <a:pt x="10917" y="5023"/>
                    <a:pt x="10521" y="5023"/>
                  </a:cubicBezTo>
                  <a:cubicBezTo>
                    <a:pt x="10507" y="5023"/>
                    <a:pt x="10493" y="5024"/>
                    <a:pt x="10479" y="5025"/>
                  </a:cubicBezTo>
                  <a:lnTo>
                    <a:pt x="10074" y="5025"/>
                  </a:lnTo>
                  <a:cubicBezTo>
                    <a:pt x="9931" y="2692"/>
                    <a:pt x="8073" y="834"/>
                    <a:pt x="5740" y="667"/>
                  </a:cubicBezTo>
                  <a:lnTo>
                    <a:pt x="5740" y="286"/>
                  </a:lnTo>
                  <a:cubicBezTo>
                    <a:pt x="5728" y="96"/>
                    <a:pt x="5585" y="1"/>
                    <a:pt x="54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0;p24"/>
            <p:cNvSpPr/>
            <p:nvPr/>
          </p:nvSpPr>
          <p:spPr>
            <a:xfrm>
              <a:off x="2496729" y="4741435"/>
              <a:ext cx="209571" cy="90340"/>
            </a:xfrm>
            <a:custGeom>
              <a:avLst/>
              <a:gdLst/>
              <a:ahLst/>
              <a:cxnLst/>
              <a:rect l="l" t="t" r="r" b="b"/>
              <a:pathLst>
                <a:path w="6122" h="2639" extrusionOk="0">
                  <a:moveTo>
                    <a:pt x="3061" y="1"/>
                  </a:moveTo>
                  <a:cubicBezTo>
                    <a:pt x="3025" y="1"/>
                    <a:pt x="2989" y="7"/>
                    <a:pt x="2954" y="19"/>
                  </a:cubicBezTo>
                  <a:lnTo>
                    <a:pt x="215" y="1019"/>
                  </a:lnTo>
                  <a:cubicBezTo>
                    <a:pt x="96" y="1067"/>
                    <a:pt x="1" y="1186"/>
                    <a:pt x="1" y="1329"/>
                  </a:cubicBezTo>
                  <a:cubicBezTo>
                    <a:pt x="1" y="1448"/>
                    <a:pt x="96" y="1591"/>
                    <a:pt x="215" y="1614"/>
                  </a:cubicBezTo>
                  <a:lnTo>
                    <a:pt x="2954" y="2615"/>
                  </a:lnTo>
                  <a:cubicBezTo>
                    <a:pt x="2978" y="2638"/>
                    <a:pt x="3025" y="2638"/>
                    <a:pt x="3049" y="2638"/>
                  </a:cubicBezTo>
                  <a:cubicBezTo>
                    <a:pt x="3097" y="2638"/>
                    <a:pt x="3120" y="2638"/>
                    <a:pt x="3168" y="2615"/>
                  </a:cubicBezTo>
                  <a:lnTo>
                    <a:pt x="5907" y="1614"/>
                  </a:lnTo>
                  <a:cubicBezTo>
                    <a:pt x="6026" y="1567"/>
                    <a:pt x="6121" y="1448"/>
                    <a:pt x="6121" y="1329"/>
                  </a:cubicBezTo>
                  <a:cubicBezTo>
                    <a:pt x="6097" y="1186"/>
                    <a:pt x="6026" y="1067"/>
                    <a:pt x="5907" y="1019"/>
                  </a:cubicBezTo>
                  <a:lnTo>
                    <a:pt x="3168" y="19"/>
                  </a:lnTo>
                  <a:cubicBezTo>
                    <a:pt x="3132" y="7"/>
                    <a:pt x="3097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11;p24"/>
            <p:cNvSpPr/>
            <p:nvPr/>
          </p:nvSpPr>
          <p:spPr>
            <a:xfrm>
              <a:off x="2539143" y="4832562"/>
              <a:ext cx="123134" cy="48336"/>
            </a:xfrm>
            <a:custGeom>
              <a:avLst/>
              <a:gdLst/>
              <a:ahLst/>
              <a:cxnLst/>
              <a:rect l="l" t="t" r="r" b="b"/>
              <a:pathLst>
                <a:path w="3597" h="1412" extrusionOk="0">
                  <a:moveTo>
                    <a:pt x="24" y="0"/>
                  </a:moveTo>
                  <a:lnTo>
                    <a:pt x="24" y="667"/>
                  </a:lnTo>
                  <a:cubicBezTo>
                    <a:pt x="0" y="762"/>
                    <a:pt x="72" y="881"/>
                    <a:pt x="167" y="929"/>
                  </a:cubicBezTo>
                  <a:cubicBezTo>
                    <a:pt x="667" y="1250"/>
                    <a:pt x="1238" y="1411"/>
                    <a:pt x="1810" y="1411"/>
                  </a:cubicBezTo>
                  <a:cubicBezTo>
                    <a:pt x="2382" y="1411"/>
                    <a:pt x="2953" y="1250"/>
                    <a:pt x="3453" y="929"/>
                  </a:cubicBezTo>
                  <a:cubicBezTo>
                    <a:pt x="3548" y="881"/>
                    <a:pt x="3596" y="762"/>
                    <a:pt x="3596" y="667"/>
                  </a:cubicBezTo>
                  <a:lnTo>
                    <a:pt x="3596" y="0"/>
                  </a:lnTo>
                  <a:lnTo>
                    <a:pt x="2120" y="548"/>
                  </a:lnTo>
                  <a:cubicBezTo>
                    <a:pt x="2024" y="596"/>
                    <a:pt x="1905" y="596"/>
                    <a:pt x="1810" y="596"/>
                  </a:cubicBezTo>
                  <a:cubicBezTo>
                    <a:pt x="1691" y="596"/>
                    <a:pt x="1596" y="596"/>
                    <a:pt x="1477" y="548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6" name="Google Shape;612;p24"/>
          <p:cNvCxnSpPr>
            <a:stCxn id="13" idx="0"/>
            <a:endCxn id="30" idx="4"/>
          </p:cNvCxnSpPr>
          <p:nvPr/>
        </p:nvCxnSpPr>
        <p:spPr>
          <a:xfrm rot="10800000">
            <a:off x="3684520" y="3816212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613;p24"/>
          <p:cNvCxnSpPr>
            <a:stCxn id="30" idx="0"/>
            <a:endCxn id="21" idx="2"/>
          </p:cNvCxnSpPr>
          <p:nvPr/>
        </p:nvCxnSpPr>
        <p:spPr>
          <a:xfrm rot="10800000">
            <a:off x="3684495" y="3179937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614;p24"/>
          <p:cNvCxnSpPr>
            <a:stCxn id="24" idx="2"/>
            <a:endCxn id="31" idx="0"/>
          </p:cNvCxnSpPr>
          <p:nvPr/>
        </p:nvCxnSpPr>
        <p:spPr>
          <a:xfrm>
            <a:off x="565136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615;p24"/>
          <p:cNvCxnSpPr>
            <a:stCxn id="31" idx="4"/>
            <a:endCxn id="16" idx="0"/>
          </p:cNvCxnSpPr>
          <p:nvPr/>
        </p:nvCxnSpPr>
        <p:spPr>
          <a:xfrm>
            <a:off x="5651370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616;p24"/>
          <p:cNvCxnSpPr>
            <a:stCxn id="27" idx="2"/>
            <a:endCxn id="32" idx="0"/>
          </p:cNvCxnSpPr>
          <p:nvPr/>
        </p:nvCxnSpPr>
        <p:spPr>
          <a:xfrm>
            <a:off x="761822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617;p24"/>
          <p:cNvCxnSpPr>
            <a:stCxn id="32" idx="4"/>
            <a:endCxn id="19" idx="0"/>
          </p:cNvCxnSpPr>
          <p:nvPr/>
        </p:nvCxnSpPr>
        <p:spPr>
          <a:xfrm>
            <a:off x="7618245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618;p24"/>
          <p:cNvCxnSpPr>
            <a:stCxn id="10" idx="4"/>
            <a:endCxn id="86" idx="0"/>
          </p:cNvCxnSpPr>
          <p:nvPr/>
        </p:nvCxnSpPr>
        <p:spPr>
          <a:xfrm>
            <a:off x="9190332" y="3179812"/>
            <a:ext cx="1200" cy="27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620;p24"/>
          <p:cNvCxnSpPr>
            <a:stCxn id="30" idx="6"/>
            <a:endCxn id="31" idx="2"/>
          </p:cNvCxnSpPr>
          <p:nvPr/>
        </p:nvCxnSpPr>
        <p:spPr>
          <a:xfrm>
            <a:off x="3827445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621;p24"/>
          <p:cNvCxnSpPr>
            <a:stCxn id="31" idx="6"/>
            <a:endCxn id="32" idx="2"/>
          </p:cNvCxnSpPr>
          <p:nvPr/>
        </p:nvCxnSpPr>
        <p:spPr>
          <a:xfrm>
            <a:off x="5794320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622;p24"/>
          <p:cNvCxnSpPr>
            <a:stCxn id="32" idx="6"/>
            <a:endCxn id="86" idx="1"/>
          </p:cNvCxnSpPr>
          <p:nvPr/>
        </p:nvCxnSpPr>
        <p:spPr>
          <a:xfrm>
            <a:off x="7761195" y="3673287"/>
            <a:ext cx="85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619;p24"/>
          <p:cNvSpPr/>
          <p:nvPr/>
        </p:nvSpPr>
        <p:spPr>
          <a:xfrm>
            <a:off x="8612832" y="3459012"/>
            <a:ext cx="1371600" cy="42870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Success</a:t>
            </a:r>
            <a:endParaRPr/>
          </a:p>
        </p:txBody>
      </p:sp>
      <p:pic>
        <p:nvPicPr>
          <p:cNvPr id="87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8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41039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7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dirty="0">
                <a:solidFill>
                  <a:schemeClr val="bg1"/>
                </a:solidFill>
              </a:rPr>
              <a:t>Testimonial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14410" y="6360921"/>
            <a:ext cx="688333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2662" y="3646445"/>
            <a:ext cx="8928484" cy="187743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ulish"/>
              </a:rPr>
              <a:t>“</a:t>
            </a:r>
            <a:r>
              <a:rPr lang="en-US" dirty="0">
                <a:solidFill>
                  <a:schemeClr val="bg1"/>
                </a:solidFill>
                <a:latin typeface="Mulish"/>
              </a:rPr>
              <a:t> I very much enjoy taking classes that focus on group projects and external learning. An example of this is “Rural Marketing”. We competed against our classmates in a sales competition. I found it to be a really successful way to learn about developing a proper market plan to sell your product </a:t>
            </a:r>
            <a:r>
              <a:rPr lang="en-US" dirty="0" smtClean="0">
                <a:solidFill>
                  <a:schemeClr val="bg1"/>
                </a:solidFill>
                <a:latin typeface="Mulish"/>
              </a:rPr>
              <a:t>.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Mulish"/>
              </a:rPr>
              <a:t>Dr</a:t>
            </a:r>
            <a:r>
              <a:rPr lang="en-US" b="1" dirty="0">
                <a:solidFill>
                  <a:schemeClr val="bg1"/>
                </a:solidFill>
                <a:latin typeface="Mulish"/>
              </a:rPr>
              <a:t>. Alamgir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942" y="1076780"/>
            <a:ext cx="2433638" cy="2333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303936" y="0"/>
            <a:ext cx="3203848" cy="6858000"/>
            <a:chOff x="-2232248" y="0"/>
            <a:chExt cx="3203848" cy="6858000"/>
          </a:xfrm>
        </p:grpSpPr>
        <p:grpSp>
          <p:nvGrpSpPr>
            <p:cNvPr id="12" name="Group 11"/>
            <p:cNvGrpSpPr/>
            <p:nvPr/>
          </p:nvGrpSpPr>
          <p:grpSpPr>
            <a:xfrm>
              <a:off x="-2232248" y="0"/>
              <a:ext cx="3203848" cy="6858000"/>
              <a:chOff x="0" y="0"/>
              <a:chExt cx="3203848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2195736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2391666" y="476672"/>
                <a:ext cx="812182" cy="189735"/>
                <a:chOff x="2391666" y="476672"/>
                <a:chExt cx="812182" cy="189735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2391666" y="476672"/>
                  <a:ext cx="812182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2391666" y="548680"/>
                  <a:ext cx="812182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2391666" y="620688"/>
                  <a:ext cx="812182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7" name="Rectangle 16">
              <a:hlinkClick r:id="rId3" action="ppaction://hlinksldjump"/>
            </p:cNvPr>
            <p:cNvSpPr/>
            <p:nvPr/>
          </p:nvSpPr>
          <p:spPr>
            <a:xfrm>
              <a:off x="-1827584" y="476672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Program Overview</a:t>
              </a:r>
              <a:endParaRPr lang="en-US" sz="1400" b="1" dirty="0"/>
            </a:p>
          </p:txBody>
        </p:sp>
        <p:sp>
          <p:nvSpPr>
            <p:cNvPr id="18" name="Rectangle 17">
              <a:hlinkClick r:id="rId4" action="ppaction://hlinksldjump"/>
            </p:cNvPr>
            <p:cNvSpPr/>
            <p:nvPr/>
          </p:nvSpPr>
          <p:spPr>
            <a:xfrm>
              <a:off x="-1827584" y="1052736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 dirty="0"/>
                <a:t>Why Study BBA @GJIMT</a:t>
              </a:r>
              <a:endParaRPr lang="en-US" sz="1200" b="1" dirty="0"/>
            </a:p>
          </p:txBody>
        </p:sp>
        <p:sp>
          <p:nvSpPr>
            <p:cNvPr id="19" name="Rectangle 18">
              <a:hlinkClick r:id="rId5" action="ppaction://hlinksldjump"/>
            </p:cNvPr>
            <p:cNvSpPr/>
            <p:nvPr/>
          </p:nvSpPr>
          <p:spPr>
            <a:xfrm>
              <a:off x="-1827584" y="1628800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Curriculum</a:t>
              </a:r>
              <a:endParaRPr lang="en-US" sz="1400" b="1" dirty="0"/>
            </a:p>
          </p:txBody>
        </p:sp>
        <p:sp>
          <p:nvSpPr>
            <p:cNvPr id="20" name="Rectangle 19">
              <a:hlinkClick r:id="rId6" action="ppaction://hlinksldjump"/>
            </p:cNvPr>
            <p:cNvSpPr/>
            <p:nvPr/>
          </p:nvSpPr>
          <p:spPr>
            <a:xfrm>
              <a:off x="-1827584" y="2204864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US Internship</a:t>
              </a:r>
              <a:endParaRPr lang="en-US" sz="1400" b="1" dirty="0"/>
            </a:p>
          </p:txBody>
        </p:sp>
        <p:sp>
          <p:nvSpPr>
            <p:cNvPr id="21" name="Rectangle 20">
              <a:hlinkClick r:id="rId7" action="ppaction://hlinksldjump"/>
            </p:cNvPr>
            <p:cNvSpPr/>
            <p:nvPr/>
          </p:nvSpPr>
          <p:spPr>
            <a:xfrm>
              <a:off x="-1827584" y="2780928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Projects</a:t>
              </a:r>
              <a:endParaRPr lang="en-US" sz="1400" b="1" dirty="0"/>
            </a:p>
          </p:txBody>
        </p:sp>
        <p:sp>
          <p:nvSpPr>
            <p:cNvPr id="22" name="Rectangle 21">
              <a:hlinkClick r:id="rId8" action="ppaction://hlinksldjump"/>
            </p:cNvPr>
            <p:cNvSpPr/>
            <p:nvPr/>
          </p:nvSpPr>
          <p:spPr>
            <a:xfrm>
              <a:off x="-1827584" y="3356992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Eligibility</a:t>
              </a:r>
              <a:endParaRPr lang="en-US" sz="1400" b="1" dirty="0"/>
            </a:p>
          </p:txBody>
        </p:sp>
        <p:sp>
          <p:nvSpPr>
            <p:cNvPr id="23" name="Rectangle 22">
              <a:hlinkClick r:id="rId9" action="ppaction://hlinksldjump"/>
            </p:cNvPr>
            <p:cNvSpPr/>
            <p:nvPr/>
          </p:nvSpPr>
          <p:spPr>
            <a:xfrm>
              <a:off x="-1827584" y="3933056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How to Apply</a:t>
              </a:r>
              <a:endParaRPr lang="en-US" sz="1400" b="1" dirty="0"/>
            </a:p>
          </p:txBody>
        </p:sp>
        <p:sp>
          <p:nvSpPr>
            <p:cNvPr id="24" name="Rectangle 23">
              <a:hlinkClick r:id="rId10" action="ppaction://hlinksldjump"/>
            </p:cNvPr>
            <p:cNvSpPr/>
            <p:nvPr/>
          </p:nvSpPr>
          <p:spPr>
            <a:xfrm>
              <a:off x="-1827584" y="4509120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Career Opportunities</a:t>
              </a:r>
            </a:p>
          </p:txBody>
        </p:sp>
        <p:sp>
          <p:nvSpPr>
            <p:cNvPr id="25" name="Rectangle 24">
              <a:hlinkClick r:id="rId11" action="ppaction://hlinksldjump"/>
            </p:cNvPr>
            <p:cNvSpPr/>
            <p:nvPr/>
          </p:nvSpPr>
          <p:spPr>
            <a:xfrm>
              <a:off x="-1827584" y="5085184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Top Recruiters</a:t>
              </a:r>
              <a:endParaRPr lang="en-US" sz="1400" b="1" dirty="0"/>
            </a:p>
          </p:txBody>
        </p:sp>
        <p:sp>
          <p:nvSpPr>
            <p:cNvPr id="26" name="Rectangle 25">
              <a:hlinkClick r:id="rId12" action="ppaction://hlinksldjump"/>
            </p:cNvPr>
            <p:cNvSpPr/>
            <p:nvPr/>
          </p:nvSpPr>
          <p:spPr>
            <a:xfrm>
              <a:off x="-1827584" y="5661248"/>
              <a:ext cx="1368152" cy="43204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dirty="0"/>
                <a:t>Testimonial</a:t>
              </a:r>
              <a:endParaRPr lang="en-US" sz="1400" b="1" dirty="0"/>
            </a:p>
          </p:txBody>
        </p:sp>
      </p:grpSp>
      <p:sp>
        <p:nvSpPr>
          <p:cNvPr id="28" name="Striped Right Arrow 27">
            <a:hlinkClick r:id="rId13" action="ppaction://hlinksldjump"/>
          </p:cNvPr>
          <p:cNvSpPr/>
          <p:nvPr/>
        </p:nvSpPr>
        <p:spPr>
          <a:xfrm flipH="1">
            <a:off x="11038066" y="6360920"/>
            <a:ext cx="607688" cy="447263"/>
          </a:xfrm>
          <a:prstGeom prst="stripedRightArrow">
            <a:avLst/>
          </a:prstGeom>
          <a:solidFill>
            <a:srgbClr val="9DC3E6"/>
          </a:solidFill>
          <a:ln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95864" y="2199672"/>
            <a:ext cx="5796136" cy="35283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/>
          <p:cNvSpPr txBox="1"/>
          <p:nvPr/>
        </p:nvSpPr>
        <p:spPr>
          <a:xfrm>
            <a:off x="7371528" y="412114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Bachelors of </a:t>
            </a:r>
            <a:r>
              <a:rPr lang="en-IN" sz="3200" b="1" dirty="0" smtClean="0"/>
              <a:t>Computer </a:t>
            </a:r>
          </a:p>
          <a:p>
            <a:pPr algn="ctr"/>
            <a:r>
              <a:rPr lang="en-US" sz="3200" b="1" dirty="0" smtClean="0"/>
              <a:t>Applications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30144" y="5055801"/>
            <a:ext cx="579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053D57"/>
                </a:solidFill>
              </a:rPr>
              <a:t>Empowering minds to innovate</a:t>
            </a:r>
          </a:p>
        </p:txBody>
      </p:sp>
      <p:pic>
        <p:nvPicPr>
          <p:cNvPr id="32" name="Picture 2" descr="BCA Admission process 2023 A Detailed Gu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74" y="1407584"/>
            <a:ext cx="4313365" cy="27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13681" y="105519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0.0104 L -3.61111E-6 2.658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-5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867292" cy="642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40" y="255229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Program Overview</a:t>
            </a:r>
            <a:endParaRPr lang="en-US" sz="3200" b="1" dirty="0"/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67391" y="6295981"/>
            <a:ext cx="543616" cy="505538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1160" y="3677647"/>
            <a:ext cx="8766132" cy="3180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Learning Core Concepts of Programming.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Opportunities in medicine, sports, entertainment, aerospace, green energy or heavy industry, just to start.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IN" dirty="0"/>
              <a:t>Lucrative Career Prospects.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IN" dirty="0"/>
              <a:t>An Affordable Education.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Great Foundation for Higher Studies.</a:t>
            </a:r>
            <a:endParaRPr lang="en-IN" dirty="0"/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7" y="1123865"/>
            <a:ext cx="6344535" cy="2381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5720" y="2132857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</a:t>
            </a:r>
          </a:p>
          <a:p>
            <a:pPr algn="ctr"/>
            <a:r>
              <a:rPr lang="en-US" dirty="0"/>
              <a:t>Length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3719736" y="27716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3 Years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8283" y="2221828"/>
            <a:ext cx="1150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Credential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5378" y="2564905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>
                <a:solidFill>
                  <a:schemeClr val="accent5">
                    <a:lumMod val="75000"/>
                  </a:schemeClr>
                </a:solidFill>
              </a:rPr>
              <a:t>Bachelor</a:t>
            </a:r>
          </a:p>
          <a:p>
            <a:pPr algn="ctr"/>
            <a:r>
              <a:rPr lang="en-IN" sz="1600" b="1" dirty="0">
                <a:solidFill>
                  <a:schemeClr val="accent5">
                    <a:lumMod val="75000"/>
                  </a:schemeClr>
                </a:solidFill>
              </a:rPr>
              <a:t> Degree</a:t>
            </a:r>
            <a:endParaRPr lang="en-IN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2265" y="2132857"/>
            <a:ext cx="1048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dirty="0"/>
              <a:t>Location </a:t>
            </a:r>
          </a:p>
          <a:p>
            <a:pPr algn="ctr"/>
            <a:r>
              <a:rPr lang="en-IN" dirty="0"/>
              <a:t>Offered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0386" y="2697590"/>
            <a:ext cx="1284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>
                <a:solidFill>
                  <a:schemeClr val="accent5">
                    <a:lumMod val="75000"/>
                  </a:schemeClr>
                </a:solidFill>
              </a:rPr>
              <a:t>Mohali </a:t>
            </a:r>
          </a:p>
          <a:p>
            <a:pPr algn="ctr"/>
            <a:r>
              <a:rPr lang="en-IN" sz="1600" b="1" dirty="0">
                <a:solidFill>
                  <a:schemeClr val="accent5">
                    <a:lumMod val="75000"/>
                  </a:schemeClr>
                </a:solidFill>
              </a:rPr>
              <a:t>(Chandigarh)</a:t>
            </a:r>
            <a:endParaRPr lang="en-IN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22579" y="2271355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dirty="0">
                <a:latin typeface="Mulish"/>
              </a:rPr>
              <a:t>Intake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54367" y="2629826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1600" b="1" dirty="0">
                <a:solidFill>
                  <a:schemeClr val="accent5">
                    <a:lumMod val="75000"/>
                  </a:schemeClr>
                </a:solidFill>
              </a:rPr>
              <a:t>July</a:t>
            </a:r>
            <a:endParaRPr lang="en-IN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106907" cy="6038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60" y="209536"/>
            <a:ext cx="4978896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Why Study BCA @GJIMT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0987726" y="6404338"/>
            <a:ext cx="639698" cy="440599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="" xmlns:a16="http://schemas.microsoft.com/office/drawing/2014/main" id="{94ADA2C1-FA56-2747-8A15-0B61DBCB3529}"/>
              </a:ext>
            </a:extLst>
          </p:cNvPr>
          <p:cNvSpPr/>
          <p:nvPr/>
        </p:nvSpPr>
        <p:spPr>
          <a:xfrm>
            <a:off x="355686" y="2091750"/>
            <a:ext cx="2711320" cy="3218720"/>
          </a:xfrm>
          <a:custGeom>
            <a:avLst/>
            <a:gdLst>
              <a:gd name="connsiteX0" fmla="*/ 2491382 w 2711320"/>
              <a:gd name="connsiteY0" fmla="*/ 3218720 h 3218720"/>
              <a:gd name="connsiteX1" fmla="*/ 219933 w 2711320"/>
              <a:gd name="connsiteY1" fmla="*/ 3218720 h 3218720"/>
              <a:gd name="connsiteX2" fmla="*/ 0 w 2711320"/>
              <a:gd name="connsiteY2" fmla="*/ 2998857 h 3218720"/>
              <a:gd name="connsiteX3" fmla="*/ 0 w 2711320"/>
              <a:gd name="connsiteY3" fmla="*/ 219863 h 3218720"/>
              <a:gd name="connsiteX4" fmla="*/ 219933 w 2711320"/>
              <a:gd name="connsiteY4" fmla="*/ 0 h 3218720"/>
              <a:gd name="connsiteX5" fmla="*/ 2491382 w 2711320"/>
              <a:gd name="connsiteY5" fmla="*/ 0 h 3218720"/>
              <a:gd name="connsiteX6" fmla="*/ 2711315 w 2711320"/>
              <a:gd name="connsiteY6" fmla="*/ 219863 h 3218720"/>
              <a:gd name="connsiteX7" fmla="*/ 2711315 w 2711320"/>
              <a:gd name="connsiteY7" fmla="*/ 2998857 h 3218720"/>
              <a:gd name="connsiteX8" fmla="*/ 2491382 w 2711320"/>
              <a:gd name="connsiteY8" fmla="*/ 3218720 h 321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320" h="3218720">
                <a:moveTo>
                  <a:pt x="2491382" y="3218720"/>
                </a:moveTo>
                <a:lnTo>
                  <a:pt x="219933" y="3218720"/>
                </a:lnTo>
                <a:cubicBezTo>
                  <a:pt x="98836" y="3218720"/>
                  <a:pt x="0" y="3120806"/>
                  <a:pt x="0" y="2998857"/>
                </a:cubicBezTo>
                <a:lnTo>
                  <a:pt x="0" y="219863"/>
                </a:lnTo>
                <a:cubicBezTo>
                  <a:pt x="0" y="97915"/>
                  <a:pt x="98836" y="0"/>
                  <a:pt x="219933" y="0"/>
                </a:cubicBezTo>
                <a:lnTo>
                  <a:pt x="2491382" y="0"/>
                </a:lnTo>
                <a:cubicBezTo>
                  <a:pt x="2613369" y="0"/>
                  <a:pt x="2711315" y="98805"/>
                  <a:pt x="2711315" y="219863"/>
                </a:cubicBezTo>
                <a:lnTo>
                  <a:pt x="2711315" y="2998857"/>
                </a:lnTo>
                <a:cubicBezTo>
                  <a:pt x="2712205" y="3120806"/>
                  <a:pt x="2613369" y="3218720"/>
                  <a:pt x="2491382" y="3218720"/>
                </a:cubicBez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x-none" dirty="0"/>
          </a:p>
        </p:txBody>
      </p:sp>
      <p:sp>
        <p:nvSpPr>
          <p:cNvPr id="36" name="Freeform 35">
            <a:extLst>
              <a:ext uri="{FF2B5EF4-FFF2-40B4-BE49-F238E27FC236}">
                <a16:creationId xmlns="" xmlns:a16="http://schemas.microsoft.com/office/drawing/2014/main" id="{D3D63D87-AFCA-0244-B053-83FD3281EBD1}"/>
              </a:ext>
            </a:extLst>
          </p:cNvPr>
          <p:cNvSpPr/>
          <p:nvPr/>
        </p:nvSpPr>
        <p:spPr>
          <a:xfrm>
            <a:off x="3276248" y="2085612"/>
            <a:ext cx="2711320" cy="3219610"/>
          </a:xfrm>
          <a:custGeom>
            <a:avLst/>
            <a:gdLst>
              <a:gd name="connsiteX0" fmla="*/ 2491382 w 2711320"/>
              <a:gd name="connsiteY0" fmla="*/ 3219610 h 3219610"/>
              <a:gd name="connsiteX1" fmla="*/ 219933 w 2711320"/>
              <a:gd name="connsiteY1" fmla="*/ 3219610 h 3219610"/>
              <a:gd name="connsiteX2" fmla="*/ 0 w 2711320"/>
              <a:gd name="connsiteY2" fmla="*/ 2999748 h 3219610"/>
              <a:gd name="connsiteX3" fmla="*/ 0 w 2711320"/>
              <a:gd name="connsiteY3" fmla="*/ 219863 h 3219610"/>
              <a:gd name="connsiteX4" fmla="*/ 219933 w 2711320"/>
              <a:gd name="connsiteY4" fmla="*/ 0 h 3219610"/>
              <a:gd name="connsiteX5" fmla="*/ 2491382 w 2711320"/>
              <a:gd name="connsiteY5" fmla="*/ 0 h 3219610"/>
              <a:gd name="connsiteX6" fmla="*/ 2711315 w 2711320"/>
              <a:gd name="connsiteY6" fmla="*/ 219863 h 3219610"/>
              <a:gd name="connsiteX7" fmla="*/ 2711315 w 2711320"/>
              <a:gd name="connsiteY7" fmla="*/ 2998857 h 3219610"/>
              <a:gd name="connsiteX8" fmla="*/ 2491382 w 2711320"/>
              <a:gd name="connsiteY8" fmla="*/ 3219610 h 32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320" h="3219610">
                <a:moveTo>
                  <a:pt x="2491382" y="3219610"/>
                </a:moveTo>
                <a:lnTo>
                  <a:pt x="219933" y="3219610"/>
                </a:lnTo>
                <a:cubicBezTo>
                  <a:pt x="97946" y="3219610"/>
                  <a:pt x="0" y="3120806"/>
                  <a:pt x="0" y="2999748"/>
                </a:cubicBezTo>
                <a:lnTo>
                  <a:pt x="0" y="219863"/>
                </a:lnTo>
                <a:cubicBezTo>
                  <a:pt x="0" y="97915"/>
                  <a:pt x="98836" y="0"/>
                  <a:pt x="219933" y="0"/>
                </a:cubicBezTo>
                <a:lnTo>
                  <a:pt x="2491382" y="0"/>
                </a:lnTo>
                <a:cubicBezTo>
                  <a:pt x="2613369" y="0"/>
                  <a:pt x="2711315" y="98805"/>
                  <a:pt x="2711315" y="219863"/>
                </a:cubicBezTo>
                <a:lnTo>
                  <a:pt x="2711315" y="2998857"/>
                </a:lnTo>
                <a:cubicBezTo>
                  <a:pt x="2712205" y="3120806"/>
                  <a:pt x="2613369" y="3219610"/>
                  <a:pt x="2491382" y="3219610"/>
                </a:cubicBez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7" name="Freeform 36">
            <a:extLst>
              <a:ext uri="{FF2B5EF4-FFF2-40B4-BE49-F238E27FC236}">
                <a16:creationId xmlns="" xmlns:a16="http://schemas.microsoft.com/office/drawing/2014/main" id="{B73D2077-3B63-7C43-9DB7-FFC89789FBAF}"/>
              </a:ext>
            </a:extLst>
          </p:cNvPr>
          <p:cNvSpPr/>
          <p:nvPr/>
        </p:nvSpPr>
        <p:spPr>
          <a:xfrm>
            <a:off x="944699" y="1934197"/>
            <a:ext cx="1533295" cy="322228"/>
          </a:xfrm>
          <a:custGeom>
            <a:avLst/>
            <a:gdLst>
              <a:gd name="connsiteX0" fmla="*/ 1372130 w 1533295"/>
              <a:gd name="connsiteY0" fmla="*/ 322228 h 322228"/>
              <a:gd name="connsiteX1" fmla="*/ 161165 w 1533295"/>
              <a:gd name="connsiteY1" fmla="*/ 322228 h 322228"/>
              <a:gd name="connsiteX2" fmla="*/ 0 w 1533295"/>
              <a:gd name="connsiteY2" fmla="*/ 161114 h 322228"/>
              <a:gd name="connsiteX3" fmla="*/ 0 w 1533295"/>
              <a:gd name="connsiteY3" fmla="*/ 161114 h 322228"/>
              <a:gd name="connsiteX4" fmla="*/ 161165 w 1533295"/>
              <a:gd name="connsiteY4" fmla="*/ 0 h 322228"/>
              <a:gd name="connsiteX5" fmla="*/ 1372130 w 1533295"/>
              <a:gd name="connsiteY5" fmla="*/ 0 h 322228"/>
              <a:gd name="connsiteX6" fmla="*/ 1533295 w 1533295"/>
              <a:gd name="connsiteY6" fmla="*/ 161114 h 322228"/>
              <a:gd name="connsiteX7" fmla="*/ 1533295 w 1533295"/>
              <a:gd name="connsiteY7" fmla="*/ 161114 h 322228"/>
              <a:gd name="connsiteX8" fmla="*/ 1372130 w 1533295"/>
              <a:gd name="connsiteY8" fmla="*/ 322228 h 32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3295" h="322228">
                <a:moveTo>
                  <a:pt x="1372130" y="322228"/>
                </a:moveTo>
                <a:lnTo>
                  <a:pt x="161165" y="322228"/>
                </a:lnTo>
                <a:cubicBezTo>
                  <a:pt x="72124" y="322228"/>
                  <a:pt x="0" y="250127"/>
                  <a:pt x="0" y="161114"/>
                </a:cubicBezTo>
                <a:lnTo>
                  <a:pt x="0" y="161114"/>
                </a:lnTo>
                <a:cubicBezTo>
                  <a:pt x="0" y="72101"/>
                  <a:pt x="72124" y="0"/>
                  <a:pt x="161165" y="0"/>
                </a:cubicBezTo>
                <a:lnTo>
                  <a:pt x="1372130" y="0"/>
                </a:lnTo>
                <a:cubicBezTo>
                  <a:pt x="1461172" y="0"/>
                  <a:pt x="1533295" y="72101"/>
                  <a:pt x="1533295" y="161114"/>
                </a:cubicBezTo>
                <a:lnTo>
                  <a:pt x="1533295" y="161114"/>
                </a:lnTo>
                <a:cubicBezTo>
                  <a:pt x="1533295" y="250127"/>
                  <a:pt x="1461172" y="322228"/>
                  <a:pt x="1372130" y="322228"/>
                </a:cubicBezTo>
                <a:close/>
              </a:path>
            </a:pathLst>
          </a:custGeom>
          <a:solidFill>
            <a:srgbClr val="002060"/>
          </a:solidFill>
          <a:ln w="889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D558BFC7-CA51-8741-9DDE-AF421CE034D5}"/>
              </a:ext>
            </a:extLst>
          </p:cNvPr>
          <p:cNvSpPr/>
          <p:nvPr/>
        </p:nvSpPr>
        <p:spPr>
          <a:xfrm>
            <a:off x="3865261" y="1930591"/>
            <a:ext cx="1533295" cy="322228"/>
          </a:xfrm>
          <a:custGeom>
            <a:avLst/>
            <a:gdLst>
              <a:gd name="connsiteX0" fmla="*/ 1372130 w 1533295"/>
              <a:gd name="connsiteY0" fmla="*/ 322228 h 322228"/>
              <a:gd name="connsiteX1" fmla="*/ 161165 w 1533295"/>
              <a:gd name="connsiteY1" fmla="*/ 322228 h 322228"/>
              <a:gd name="connsiteX2" fmla="*/ 0 w 1533295"/>
              <a:gd name="connsiteY2" fmla="*/ 161114 h 322228"/>
              <a:gd name="connsiteX3" fmla="*/ 0 w 1533295"/>
              <a:gd name="connsiteY3" fmla="*/ 161114 h 322228"/>
              <a:gd name="connsiteX4" fmla="*/ 161165 w 1533295"/>
              <a:gd name="connsiteY4" fmla="*/ 0 h 322228"/>
              <a:gd name="connsiteX5" fmla="*/ 1372130 w 1533295"/>
              <a:gd name="connsiteY5" fmla="*/ 0 h 322228"/>
              <a:gd name="connsiteX6" fmla="*/ 1533295 w 1533295"/>
              <a:gd name="connsiteY6" fmla="*/ 161114 h 322228"/>
              <a:gd name="connsiteX7" fmla="*/ 1533295 w 1533295"/>
              <a:gd name="connsiteY7" fmla="*/ 161114 h 322228"/>
              <a:gd name="connsiteX8" fmla="*/ 1372130 w 1533295"/>
              <a:gd name="connsiteY8" fmla="*/ 322228 h 32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3295" h="322228">
                <a:moveTo>
                  <a:pt x="1372130" y="322228"/>
                </a:moveTo>
                <a:lnTo>
                  <a:pt x="161165" y="322228"/>
                </a:lnTo>
                <a:cubicBezTo>
                  <a:pt x="72123" y="322228"/>
                  <a:pt x="0" y="250127"/>
                  <a:pt x="0" y="161114"/>
                </a:cubicBezTo>
                <a:lnTo>
                  <a:pt x="0" y="161114"/>
                </a:lnTo>
                <a:cubicBezTo>
                  <a:pt x="0" y="72101"/>
                  <a:pt x="72123" y="0"/>
                  <a:pt x="161165" y="0"/>
                </a:cubicBezTo>
                <a:lnTo>
                  <a:pt x="1372130" y="0"/>
                </a:lnTo>
                <a:cubicBezTo>
                  <a:pt x="1461171" y="0"/>
                  <a:pt x="1533295" y="72101"/>
                  <a:pt x="1533295" y="161114"/>
                </a:cubicBezTo>
                <a:lnTo>
                  <a:pt x="1533295" y="161114"/>
                </a:lnTo>
                <a:cubicBezTo>
                  <a:pt x="1533295" y="250127"/>
                  <a:pt x="1461171" y="322228"/>
                  <a:pt x="1372130" y="322228"/>
                </a:cubicBezTo>
                <a:close/>
              </a:path>
            </a:pathLst>
          </a:custGeom>
          <a:solidFill>
            <a:schemeClr val="accent2"/>
          </a:solidFill>
          <a:ln w="889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1" name="Freeform 40">
            <a:extLst>
              <a:ext uri="{FF2B5EF4-FFF2-40B4-BE49-F238E27FC236}">
                <a16:creationId xmlns="" xmlns:a16="http://schemas.microsoft.com/office/drawing/2014/main" id="{24F1B89D-47C9-9843-A8A4-BF7BD8C80F7F}"/>
              </a:ext>
            </a:extLst>
          </p:cNvPr>
          <p:cNvSpPr/>
          <p:nvPr/>
        </p:nvSpPr>
        <p:spPr>
          <a:xfrm>
            <a:off x="6196810" y="2091750"/>
            <a:ext cx="2711320" cy="3218720"/>
          </a:xfrm>
          <a:custGeom>
            <a:avLst/>
            <a:gdLst>
              <a:gd name="connsiteX0" fmla="*/ 2491382 w 2711320"/>
              <a:gd name="connsiteY0" fmla="*/ 3218720 h 3218720"/>
              <a:gd name="connsiteX1" fmla="*/ 219933 w 2711320"/>
              <a:gd name="connsiteY1" fmla="*/ 3218720 h 3218720"/>
              <a:gd name="connsiteX2" fmla="*/ 0 w 2711320"/>
              <a:gd name="connsiteY2" fmla="*/ 2998857 h 3218720"/>
              <a:gd name="connsiteX3" fmla="*/ 0 w 2711320"/>
              <a:gd name="connsiteY3" fmla="*/ 219863 h 3218720"/>
              <a:gd name="connsiteX4" fmla="*/ 219933 w 2711320"/>
              <a:gd name="connsiteY4" fmla="*/ 0 h 3218720"/>
              <a:gd name="connsiteX5" fmla="*/ 2491382 w 2711320"/>
              <a:gd name="connsiteY5" fmla="*/ 0 h 3218720"/>
              <a:gd name="connsiteX6" fmla="*/ 2711315 w 2711320"/>
              <a:gd name="connsiteY6" fmla="*/ 219863 h 3218720"/>
              <a:gd name="connsiteX7" fmla="*/ 2711315 w 2711320"/>
              <a:gd name="connsiteY7" fmla="*/ 2998857 h 3218720"/>
              <a:gd name="connsiteX8" fmla="*/ 2491382 w 2711320"/>
              <a:gd name="connsiteY8" fmla="*/ 3218720 h 321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320" h="3218720">
                <a:moveTo>
                  <a:pt x="2491382" y="3218720"/>
                </a:moveTo>
                <a:lnTo>
                  <a:pt x="219933" y="3218720"/>
                </a:lnTo>
                <a:cubicBezTo>
                  <a:pt x="97946" y="3218720"/>
                  <a:pt x="0" y="3119915"/>
                  <a:pt x="0" y="2998857"/>
                </a:cubicBezTo>
                <a:lnTo>
                  <a:pt x="0" y="219863"/>
                </a:lnTo>
                <a:cubicBezTo>
                  <a:pt x="0" y="97915"/>
                  <a:pt x="98836" y="0"/>
                  <a:pt x="219933" y="0"/>
                </a:cubicBezTo>
                <a:lnTo>
                  <a:pt x="2491382" y="0"/>
                </a:lnTo>
                <a:cubicBezTo>
                  <a:pt x="2613369" y="0"/>
                  <a:pt x="2711315" y="98805"/>
                  <a:pt x="2711315" y="219863"/>
                </a:cubicBezTo>
                <a:lnTo>
                  <a:pt x="2711315" y="2998857"/>
                </a:lnTo>
                <a:cubicBezTo>
                  <a:pt x="2712205" y="3120806"/>
                  <a:pt x="2613369" y="3218720"/>
                  <a:pt x="2491382" y="3218720"/>
                </a:cubicBez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x-none" dirty="0"/>
          </a:p>
        </p:txBody>
      </p:sp>
      <p:sp>
        <p:nvSpPr>
          <p:cNvPr id="42" name="Freeform 41">
            <a:extLst>
              <a:ext uri="{FF2B5EF4-FFF2-40B4-BE49-F238E27FC236}">
                <a16:creationId xmlns="" xmlns:a16="http://schemas.microsoft.com/office/drawing/2014/main" id="{08289802-40A1-764C-B018-00CA9F4BBA30}"/>
              </a:ext>
            </a:extLst>
          </p:cNvPr>
          <p:cNvSpPr/>
          <p:nvPr/>
        </p:nvSpPr>
        <p:spPr>
          <a:xfrm>
            <a:off x="9117372" y="2085612"/>
            <a:ext cx="2711320" cy="3219610"/>
          </a:xfrm>
          <a:custGeom>
            <a:avLst/>
            <a:gdLst>
              <a:gd name="connsiteX0" fmla="*/ 2491383 w 2711320"/>
              <a:gd name="connsiteY0" fmla="*/ 3219610 h 3219610"/>
              <a:gd name="connsiteX1" fmla="*/ 219933 w 2711320"/>
              <a:gd name="connsiteY1" fmla="*/ 3219610 h 3219610"/>
              <a:gd name="connsiteX2" fmla="*/ 0 w 2711320"/>
              <a:gd name="connsiteY2" fmla="*/ 2999748 h 3219610"/>
              <a:gd name="connsiteX3" fmla="*/ 0 w 2711320"/>
              <a:gd name="connsiteY3" fmla="*/ 219863 h 3219610"/>
              <a:gd name="connsiteX4" fmla="*/ 219933 w 2711320"/>
              <a:gd name="connsiteY4" fmla="*/ 0 h 3219610"/>
              <a:gd name="connsiteX5" fmla="*/ 2491383 w 2711320"/>
              <a:gd name="connsiteY5" fmla="*/ 0 h 3219610"/>
              <a:gd name="connsiteX6" fmla="*/ 2711315 w 2711320"/>
              <a:gd name="connsiteY6" fmla="*/ 219863 h 3219610"/>
              <a:gd name="connsiteX7" fmla="*/ 2711315 w 2711320"/>
              <a:gd name="connsiteY7" fmla="*/ 2998857 h 3219610"/>
              <a:gd name="connsiteX8" fmla="*/ 2491383 w 2711320"/>
              <a:gd name="connsiteY8" fmla="*/ 3219610 h 321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320" h="3219610">
                <a:moveTo>
                  <a:pt x="2491383" y="3219610"/>
                </a:moveTo>
                <a:lnTo>
                  <a:pt x="219933" y="3219610"/>
                </a:lnTo>
                <a:cubicBezTo>
                  <a:pt x="97946" y="3219610"/>
                  <a:pt x="0" y="3120806"/>
                  <a:pt x="0" y="2999748"/>
                </a:cubicBezTo>
                <a:lnTo>
                  <a:pt x="0" y="219863"/>
                </a:lnTo>
                <a:cubicBezTo>
                  <a:pt x="0" y="97915"/>
                  <a:pt x="98836" y="0"/>
                  <a:pt x="219933" y="0"/>
                </a:cubicBezTo>
                <a:lnTo>
                  <a:pt x="2491383" y="0"/>
                </a:lnTo>
                <a:cubicBezTo>
                  <a:pt x="2613369" y="0"/>
                  <a:pt x="2711315" y="98805"/>
                  <a:pt x="2711315" y="219863"/>
                </a:cubicBezTo>
                <a:lnTo>
                  <a:pt x="2711315" y="2998857"/>
                </a:lnTo>
                <a:cubicBezTo>
                  <a:pt x="2712205" y="3120806"/>
                  <a:pt x="2613369" y="3219610"/>
                  <a:pt x="2491383" y="3219610"/>
                </a:cubicBezTo>
                <a:close/>
              </a:path>
            </a:pathLst>
          </a:custGeom>
          <a:solidFill>
            <a:schemeClr val="bg2"/>
          </a:solidFill>
          <a:ln w="2540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3" name="Freeform 42">
            <a:extLst>
              <a:ext uri="{FF2B5EF4-FFF2-40B4-BE49-F238E27FC236}">
                <a16:creationId xmlns="" xmlns:a16="http://schemas.microsoft.com/office/drawing/2014/main" id="{4D1D6135-A768-B44D-9231-01CBBD58A1D9}"/>
              </a:ext>
            </a:extLst>
          </p:cNvPr>
          <p:cNvSpPr/>
          <p:nvPr/>
        </p:nvSpPr>
        <p:spPr>
          <a:xfrm>
            <a:off x="6785823" y="1934197"/>
            <a:ext cx="1533295" cy="322228"/>
          </a:xfrm>
          <a:custGeom>
            <a:avLst/>
            <a:gdLst>
              <a:gd name="connsiteX0" fmla="*/ 1372130 w 1533295"/>
              <a:gd name="connsiteY0" fmla="*/ 322228 h 322228"/>
              <a:gd name="connsiteX1" fmla="*/ 161165 w 1533295"/>
              <a:gd name="connsiteY1" fmla="*/ 322228 h 322228"/>
              <a:gd name="connsiteX2" fmla="*/ 0 w 1533295"/>
              <a:gd name="connsiteY2" fmla="*/ 161114 h 322228"/>
              <a:gd name="connsiteX3" fmla="*/ 0 w 1533295"/>
              <a:gd name="connsiteY3" fmla="*/ 161114 h 322228"/>
              <a:gd name="connsiteX4" fmla="*/ 161165 w 1533295"/>
              <a:gd name="connsiteY4" fmla="*/ 0 h 322228"/>
              <a:gd name="connsiteX5" fmla="*/ 1372130 w 1533295"/>
              <a:gd name="connsiteY5" fmla="*/ 0 h 322228"/>
              <a:gd name="connsiteX6" fmla="*/ 1533295 w 1533295"/>
              <a:gd name="connsiteY6" fmla="*/ 161114 h 322228"/>
              <a:gd name="connsiteX7" fmla="*/ 1533295 w 1533295"/>
              <a:gd name="connsiteY7" fmla="*/ 161114 h 322228"/>
              <a:gd name="connsiteX8" fmla="*/ 1372130 w 1533295"/>
              <a:gd name="connsiteY8" fmla="*/ 322228 h 32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3295" h="322228">
                <a:moveTo>
                  <a:pt x="1372130" y="322228"/>
                </a:moveTo>
                <a:lnTo>
                  <a:pt x="161165" y="322228"/>
                </a:lnTo>
                <a:cubicBezTo>
                  <a:pt x="72123" y="322228"/>
                  <a:pt x="0" y="250127"/>
                  <a:pt x="0" y="161114"/>
                </a:cubicBezTo>
                <a:lnTo>
                  <a:pt x="0" y="161114"/>
                </a:lnTo>
                <a:cubicBezTo>
                  <a:pt x="0" y="72101"/>
                  <a:pt x="72123" y="0"/>
                  <a:pt x="161165" y="0"/>
                </a:cubicBezTo>
                <a:lnTo>
                  <a:pt x="1372130" y="0"/>
                </a:lnTo>
                <a:cubicBezTo>
                  <a:pt x="1461171" y="0"/>
                  <a:pt x="1533295" y="72101"/>
                  <a:pt x="1533295" y="161114"/>
                </a:cubicBezTo>
                <a:lnTo>
                  <a:pt x="1533295" y="161114"/>
                </a:lnTo>
                <a:cubicBezTo>
                  <a:pt x="1533295" y="250127"/>
                  <a:pt x="1461171" y="322228"/>
                  <a:pt x="1372130" y="32222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889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4" name="Freeform 43">
            <a:extLst>
              <a:ext uri="{FF2B5EF4-FFF2-40B4-BE49-F238E27FC236}">
                <a16:creationId xmlns="" xmlns:a16="http://schemas.microsoft.com/office/drawing/2014/main" id="{081A4CE2-F30D-F04C-AE2D-DAA191C6B5B9}"/>
              </a:ext>
            </a:extLst>
          </p:cNvPr>
          <p:cNvSpPr/>
          <p:nvPr/>
        </p:nvSpPr>
        <p:spPr>
          <a:xfrm>
            <a:off x="9706385" y="1930591"/>
            <a:ext cx="1533295" cy="322228"/>
          </a:xfrm>
          <a:custGeom>
            <a:avLst/>
            <a:gdLst>
              <a:gd name="connsiteX0" fmla="*/ 1372131 w 1533295"/>
              <a:gd name="connsiteY0" fmla="*/ 322228 h 322228"/>
              <a:gd name="connsiteX1" fmla="*/ 161166 w 1533295"/>
              <a:gd name="connsiteY1" fmla="*/ 322228 h 322228"/>
              <a:gd name="connsiteX2" fmla="*/ 0 w 1533295"/>
              <a:gd name="connsiteY2" fmla="*/ 161114 h 322228"/>
              <a:gd name="connsiteX3" fmla="*/ 0 w 1533295"/>
              <a:gd name="connsiteY3" fmla="*/ 161114 h 322228"/>
              <a:gd name="connsiteX4" fmla="*/ 161166 w 1533295"/>
              <a:gd name="connsiteY4" fmla="*/ 0 h 322228"/>
              <a:gd name="connsiteX5" fmla="*/ 1372131 w 1533295"/>
              <a:gd name="connsiteY5" fmla="*/ 0 h 322228"/>
              <a:gd name="connsiteX6" fmla="*/ 1533296 w 1533295"/>
              <a:gd name="connsiteY6" fmla="*/ 161114 h 322228"/>
              <a:gd name="connsiteX7" fmla="*/ 1533296 w 1533295"/>
              <a:gd name="connsiteY7" fmla="*/ 161114 h 322228"/>
              <a:gd name="connsiteX8" fmla="*/ 1372131 w 1533295"/>
              <a:gd name="connsiteY8" fmla="*/ 322228 h 32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3295" h="322228">
                <a:moveTo>
                  <a:pt x="1372131" y="322228"/>
                </a:moveTo>
                <a:lnTo>
                  <a:pt x="161166" y="322228"/>
                </a:lnTo>
                <a:cubicBezTo>
                  <a:pt x="72125" y="322228"/>
                  <a:pt x="0" y="250127"/>
                  <a:pt x="0" y="161114"/>
                </a:cubicBezTo>
                <a:lnTo>
                  <a:pt x="0" y="161114"/>
                </a:lnTo>
                <a:cubicBezTo>
                  <a:pt x="0" y="72101"/>
                  <a:pt x="72125" y="0"/>
                  <a:pt x="161166" y="0"/>
                </a:cubicBezTo>
                <a:lnTo>
                  <a:pt x="1372131" y="0"/>
                </a:lnTo>
                <a:cubicBezTo>
                  <a:pt x="1461172" y="0"/>
                  <a:pt x="1533296" y="72101"/>
                  <a:pt x="1533296" y="161114"/>
                </a:cubicBezTo>
                <a:lnTo>
                  <a:pt x="1533296" y="161114"/>
                </a:lnTo>
                <a:cubicBezTo>
                  <a:pt x="1533296" y="250127"/>
                  <a:pt x="1461172" y="322228"/>
                  <a:pt x="1372131" y="3222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889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65C1CC88-C7BF-D943-B098-C3BAD692B53F}"/>
              </a:ext>
            </a:extLst>
          </p:cNvPr>
          <p:cNvSpPr txBox="1"/>
          <p:nvPr/>
        </p:nvSpPr>
        <p:spPr>
          <a:xfrm>
            <a:off x="1077472" y="1907809"/>
            <a:ext cx="1267749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Curriculum</a:t>
            </a:r>
            <a:endParaRPr lang="x-none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A26906C-977A-F045-B9DA-A92A2D670747}"/>
              </a:ext>
            </a:extLst>
          </p:cNvPr>
          <p:cNvSpPr txBox="1"/>
          <p:nvPr/>
        </p:nvSpPr>
        <p:spPr>
          <a:xfrm>
            <a:off x="3873290" y="1953976"/>
            <a:ext cx="1609764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Projects</a:t>
            </a:r>
            <a:endParaRPr lang="x-none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477D699-DDAA-C449-A36B-2309A37E9911}"/>
              </a:ext>
            </a:extLst>
          </p:cNvPr>
          <p:cNvSpPr txBox="1"/>
          <p:nvPr/>
        </p:nvSpPr>
        <p:spPr>
          <a:xfrm>
            <a:off x="6918596" y="1953976"/>
            <a:ext cx="1267749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 UFV, Canada</a:t>
            </a:r>
            <a:endParaRPr lang="x-none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028A486-CF8E-9041-B882-453BE1DAB605}"/>
              </a:ext>
            </a:extLst>
          </p:cNvPr>
          <p:cNvSpPr txBox="1"/>
          <p:nvPr/>
        </p:nvSpPr>
        <p:spPr>
          <a:xfrm>
            <a:off x="9839158" y="1956488"/>
            <a:ext cx="1267749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Internship</a:t>
            </a:r>
            <a:r>
              <a:rPr lang="en-IN" dirty="0">
                <a:solidFill>
                  <a:schemeClr val="bg1"/>
                </a:solidFill>
              </a:rPr>
              <a:t> </a:t>
            </a:r>
            <a:endParaRPr lang="x-none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D8633C8-A834-8F43-91FA-34CFDC090100}"/>
              </a:ext>
            </a:extLst>
          </p:cNvPr>
          <p:cNvSpPr txBox="1"/>
          <p:nvPr/>
        </p:nvSpPr>
        <p:spPr>
          <a:xfrm>
            <a:off x="635653" y="2765417"/>
            <a:ext cx="2151386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rgbClr val="484848"/>
                </a:solidFill>
              </a:rPr>
              <a:t>Curriculum reflect the needs of computing industry, both nationally and internationally.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AE20792-42DE-A94F-9668-545F8B3D19EA}"/>
              </a:ext>
            </a:extLst>
          </p:cNvPr>
          <p:cNvSpPr txBox="1"/>
          <p:nvPr/>
        </p:nvSpPr>
        <p:spPr>
          <a:xfrm>
            <a:off x="3585293" y="2903591"/>
            <a:ext cx="215138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Shadow projects to develop expertise for enhanced employment opportunities.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DE5B30F-B27A-234C-A698-E2DFB2E38E4F}"/>
              </a:ext>
            </a:extLst>
          </p:cNvPr>
          <p:cNvSpPr txBox="1"/>
          <p:nvPr/>
        </p:nvSpPr>
        <p:spPr>
          <a:xfrm>
            <a:off x="6534933" y="3418418"/>
            <a:ext cx="21513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Opportunity to study with UFV, Canada.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E9E1C7C-796F-EE40-9244-EDF9237596EE}"/>
              </a:ext>
            </a:extLst>
          </p:cNvPr>
          <p:cNvSpPr txBox="1"/>
          <p:nvPr/>
        </p:nvSpPr>
        <p:spPr>
          <a:xfrm>
            <a:off x="9532020" y="3309516"/>
            <a:ext cx="215138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Can avail paid internship in US under SWT.</a:t>
            </a:r>
          </a:p>
        </p:txBody>
      </p:sp>
      <p:pic>
        <p:nvPicPr>
          <p:cNvPr id="59" name="Graphic 36" descr="Lightbulb with solid fill">
            <a:extLst>
              <a:ext uri="{FF2B5EF4-FFF2-40B4-BE49-F238E27FC236}">
                <a16:creationId xmlns="" xmlns:a16="http://schemas.microsoft.com/office/drawing/2014/main" id="{12B3F4D4-EC4A-9C40-9277-A4DCE18564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4658" y="5521702"/>
            <a:ext cx="974071" cy="974071"/>
          </a:xfrm>
          <a:prstGeom prst="rect">
            <a:avLst/>
          </a:prstGeom>
        </p:spPr>
      </p:pic>
      <p:pic>
        <p:nvPicPr>
          <p:cNvPr id="60" name="Graphic 38" descr="Thought bubble with solid fill">
            <a:extLst>
              <a:ext uri="{FF2B5EF4-FFF2-40B4-BE49-F238E27FC236}">
                <a16:creationId xmlns="" xmlns:a16="http://schemas.microsoft.com/office/drawing/2014/main" id="{DA062C9C-9F97-3540-8419-AB7C6F58C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7471" y="5468023"/>
            <a:ext cx="1027750" cy="1027750"/>
          </a:xfrm>
          <a:prstGeom prst="rect">
            <a:avLst/>
          </a:prstGeom>
        </p:spPr>
      </p:pic>
      <p:pic>
        <p:nvPicPr>
          <p:cNvPr id="61" name="Graphic 40" descr="Marketing with solid fill">
            <a:extLst>
              <a:ext uri="{FF2B5EF4-FFF2-40B4-BE49-F238E27FC236}">
                <a16:creationId xmlns="" xmlns:a16="http://schemas.microsoft.com/office/drawing/2014/main" id="{D94CDD6E-F0C7-0F4C-BF91-583BF85CE5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4843" y="5443986"/>
            <a:ext cx="1075823" cy="1075823"/>
          </a:xfrm>
          <a:prstGeom prst="rect">
            <a:avLst/>
          </a:prstGeom>
        </p:spPr>
      </p:pic>
      <p:pic>
        <p:nvPicPr>
          <p:cNvPr id="62" name="Graphic 42" descr="Flask with solid fill">
            <a:extLst>
              <a:ext uri="{FF2B5EF4-FFF2-40B4-BE49-F238E27FC236}">
                <a16:creationId xmlns="" xmlns:a16="http://schemas.microsoft.com/office/drawing/2014/main" id="{ACD1D015-79EC-C94F-A4AF-0C939B21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6713" y="5420049"/>
            <a:ext cx="1111515" cy="1111515"/>
          </a:xfrm>
          <a:prstGeom prst="rect">
            <a:avLst/>
          </a:prstGeom>
        </p:spPr>
      </p:pic>
      <p:pic>
        <p:nvPicPr>
          <p:cNvPr id="25" name="Google Shape;105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60666" y="75602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693" y="-65315"/>
            <a:ext cx="12197694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293822" y="385923"/>
            <a:ext cx="1248229" cy="53442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BBA</a:t>
            </a:r>
            <a:endParaRPr lang="en-IN" sz="2400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93824" y="1363766"/>
            <a:ext cx="1248229" cy="534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BCA</a:t>
            </a:r>
            <a:endParaRPr lang="en-IN" sz="2400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08339" y="2354438"/>
            <a:ext cx="1248229" cy="5344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B.COM</a:t>
            </a:r>
            <a:endParaRPr lang="en-IN" sz="2400" dirty="0"/>
          </a:p>
        </p:txBody>
      </p:sp>
      <p:sp>
        <p:nvSpPr>
          <p:cNvPr id="16" name="Rectangle 15"/>
          <p:cNvSpPr/>
          <p:nvPr/>
        </p:nvSpPr>
        <p:spPr>
          <a:xfrm>
            <a:off x="308339" y="3332281"/>
            <a:ext cx="1248229" cy="5344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MBA</a:t>
            </a:r>
            <a:endParaRPr lang="en-IN" sz="2400" dirty="0"/>
          </a:p>
        </p:txBody>
      </p:sp>
      <p:sp>
        <p:nvSpPr>
          <p:cNvPr id="17" name="Rectangle 16"/>
          <p:cNvSpPr/>
          <p:nvPr/>
        </p:nvSpPr>
        <p:spPr>
          <a:xfrm>
            <a:off x="293822" y="4310124"/>
            <a:ext cx="1248229" cy="5344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MCA</a:t>
            </a:r>
            <a:endParaRPr lang="en-IN" sz="2400" dirty="0"/>
          </a:p>
        </p:txBody>
      </p:sp>
      <p:sp>
        <p:nvSpPr>
          <p:cNvPr id="18" name="Rectangle 17"/>
          <p:cNvSpPr/>
          <p:nvPr/>
        </p:nvSpPr>
        <p:spPr>
          <a:xfrm>
            <a:off x="293822" y="5228569"/>
            <a:ext cx="1248229" cy="5344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2+2 BBA</a:t>
            </a:r>
            <a:endParaRPr lang="en-IN" sz="2400" dirty="0"/>
          </a:p>
        </p:txBody>
      </p:sp>
      <p:sp>
        <p:nvSpPr>
          <p:cNvPr id="19" name="Rectangle 18"/>
          <p:cNvSpPr/>
          <p:nvPr/>
        </p:nvSpPr>
        <p:spPr>
          <a:xfrm>
            <a:off x="308339" y="6097296"/>
            <a:ext cx="1248229" cy="5344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2+2 BCA</a:t>
            </a:r>
            <a:endParaRPr lang="en-IN" sz="2400" dirty="0"/>
          </a:p>
        </p:txBody>
      </p:sp>
      <p:pic>
        <p:nvPicPr>
          <p:cNvPr id="3" name="ADMISSIONS OPEN 2021-2022 _ MBA _ MCA _ BBA _ BCA _ B.Com(Hons.) _ BTTM _ GJIMT MOHA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8434" y="920348"/>
            <a:ext cx="9688524" cy="5380624"/>
          </a:xfrm>
          <a:prstGeom prst="snip2Diag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41935" y="221719"/>
            <a:ext cx="933516" cy="93203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ounded Rectangle 20"/>
          <p:cNvSpPr/>
          <p:nvPr/>
        </p:nvSpPr>
        <p:spPr>
          <a:xfrm>
            <a:off x="1841566" y="521145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841566" y="593153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41566" y="665161"/>
            <a:ext cx="989011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131" y="6347315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5039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14974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14909 0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9038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77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Curriculum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144248" y="6377629"/>
            <a:ext cx="480174" cy="479287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3062528A-DA85-BA43-BEFE-BE8811FDAF30}"/>
              </a:ext>
            </a:extLst>
          </p:cNvPr>
          <p:cNvSpPr/>
          <p:nvPr/>
        </p:nvSpPr>
        <p:spPr>
          <a:xfrm>
            <a:off x="4365261" y="2025240"/>
            <a:ext cx="2666850" cy="1975945"/>
          </a:xfrm>
          <a:prstGeom prst="roundRect">
            <a:avLst>
              <a:gd name="adj" fmla="val 2710"/>
            </a:avLst>
          </a:prstGeom>
          <a:solidFill>
            <a:srgbClr val="6A5DB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0386D169-A9D3-0E4F-8E91-2857257354AA}"/>
              </a:ext>
            </a:extLst>
          </p:cNvPr>
          <p:cNvSpPr/>
          <p:nvPr/>
        </p:nvSpPr>
        <p:spPr>
          <a:xfrm>
            <a:off x="7108463" y="2025240"/>
            <a:ext cx="2666850" cy="1975945"/>
          </a:xfrm>
          <a:prstGeom prst="roundRect">
            <a:avLst>
              <a:gd name="adj" fmla="val 2067"/>
            </a:avLst>
          </a:prstGeom>
          <a:solidFill>
            <a:srgbClr val="EE3F8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8FE47390-0A8E-F542-A643-D303FF6DF80E}"/>
              </a:ext>
            </a:extLst>
          </p:cNvPr>
          <p:cNvSpPr/>
          <p:nvPr/>
        </p:nvSpPr>
        <p:spPr>
          <a:xfrm>
            <a:off x="4365261" y="4088771"/>
            <a:ext cx="2666850" cy="1975945"/>
          </a:xfrm>
          <a:prstGeom prst="roundRect">
            <a:avLst>
              <a:gd name="adj" fmla="val 2710"/>
            </a:avLst>
          </a:prstGeom>
          <a:solidFill>
            <a:srgbClr val="539CE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945A33B-5E23-FF48-B409-7770277E1B4C}"/>
              </a:ext>
            </a:extLst>
          </p:cNvPr>
          <p:cNvSpPr/>
          <p:nvPr/>
        </p:nvSpPr>
        <p:spPr>
          <a:xfrm>
            <a:off x="7108463" y="4088771"/>
            <a:ext cx="2666850" cy="1975945"/>
          </a:xfrm>
          <a:prstGeom prst="roundRect">
            <a:avLst>
              <a:gd name="adj" fmla="val 2067"/>
            </a:avLst>
          </a:prstGeom>
          <a:solidFill>
            <a:srgbClr val="6A5DB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38FEF9-E747-874A-A0EB-AA1ABFB0B313}"/>
              </a:ext>
            </a:extLst>
          </p:cNvPr>
          <p:cNvSpPr txBox="1"/>
          <p:nvPr/>
        </p:nvSpPr>
        <p:spPr>
          <a:xfrm>
            <a:off x="4630379" y="2600278"/>
            <a:ext cx="2136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87"/>
            <a:r>
              <a:rPr lang="en-US" sz="2400" b="1" dirty="0" smtClean="0">
                <a:solidFill>
                  <a:schemeClr val="bg1"/>
                </a:solidFill>
              </a:rPr>
              <a:t>Intricate </a:t>
            </a:r>
            <a:r>
              <a:rPr lang="en-US" sz="2400" b="1" dirty="0">
                <a:solidFill>
                  <a:schemeClr val="bg1"/>
                </a:solidFill>
              </a:rPr>
              <a:t>world of technology and computing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A3AC12-CFAC-0648-B8AC-E016995D7915}"/>
              </a:ext>
            </a:extLst>
          </p:cNvPr>
          <p:cNvSpPr txBox="1"/>
          <p:nvPr/>
        </p:nvSpPr>
        <p:spPr>
          <a:xfrm>
            <a:off x="7373579" y="2238965"/>
            <a:ext cx="2136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87"/>
            <a:r>
              <a:rPr lang="en-US" b="1" dirty="0" smtClean="0">
                <a:solidFill>
                  <a:schemeClr val="bg1"/>
                </a:solidFill>
              </a:rPr>
              <a:t>Areas </a:t>
            </a:r>
            <a:r>
              <a:rPr lang="en-US" b="1" dirty="0">
                <a:solidFill>
                  <a:schemeClr val="bg1"/>
                </a:solidFill>
              </a:rPr>
              <a:t>like Computer System Architecture, Object-Oriented Programming, and Data Structures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3F1601-D436-634A-8C5B-909902A29A0A}"/>
              </a:ext>
            </a:extLst>
          </p:cNvPr>
          <p:cNvSpPr txBox="1"/>
          <p:nvPr/>
        </p:nvSpPr>
        <p:spPr>
          <a:xfrm>
            <a:off x="7297229" y="4293707"/>
            <a:ext cx="21366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87"/>
            <a:r>
              <a:rPr lang="en-US" b="1" dirty="0">
                <a:solidFill>
                  <a:schemeClr val="bg1"/>
                </a:solidFill>
              </a:rPr>
              <a:t>Artificial Intelligence, Cloud Computing, to Digital Marketing and Cyber Laws.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5098AA9-50A7-6841-9A09-C20BCF97F73F}"/>
              </a:ext>
            </a:extLst>
          </p:cNvPr>
          <p:cNvSpPr txBox="1"/>
          <p:nvPr/>
        </p:nvSpPr>
        <p:spPr>
          <a:xfrm>
            <a:off x="4630379" y="4293707"/>
            <a:ext cx="2136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87"/>
            <a:r>
              <a:rPr lang="en-US" b="1" dirty="0" smtClean="0">
                <a:solidFill>
                  <a:schemeClr val="bg1"/>
                </a:solidFill>
              </a:rPr>
              <a:t>Unique </a:t>
            </a:r>
            <a:r>
              <a:rPr lang="en-US" b="1" dirty="0">
                <a:solidFill>
                  <a:schemeClr val="bg1"/>
                </a:solidFill>
              </a:rPr>
              <a:t>opportunities arise to tailor your learning trajectory through elective courses. 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9" name="Gráfico 4">
            <a:extLst>
              <a:ext uri="{FF2B5EF4-FFF2-40B4-BE49-F238E27FC236}">
                <a16:creationId xmlns="" xmlns:a16="http://schemas.microsoft.com/office/drawing/2014/main" id="{61AE6973-3A8A-8813-4929-266AABA1A75C}"/>
              </a:ext>
            </a:extLst>
          </p:cNvPr>
          <p:cNvGrpSpPr/>
          <p:nvPr/>
        </p:nvGrpSpPr>
        <p:grpSpPr>
          <a:xfrm>
            <a:off x="978077" y="286486"/>
            <a:ext cx="2579687" cy="6599321"/>
            <a:chOff x="-382588" y="-6927"/>
            <a:chExt cx="2579687" cy="6599321"/>
          </a:xfrm>
        </p:grpSpPr>
        <p:sp>
          <p:nvSpPr>
            <p:cNvPr id="30" name="Freeform: Shape 20">
              <a:extLst>
                <a:ext uri="{FF2B5EF4-FFF2-40B4-BE49-F238E27FC236}">
                  <a16:creationId xmlns="" xmlns:a16="http://schemas.microsoft.com/office/drawing/2014/main" id="{04E04955-0C72-5CD0-7776-807F785A63F6}"/>
                </a:ext>
              </a:extLst>
            </p:cNvPr>
            <p:cNvSpPr/>
            <p:nvPr/>
          </p:nvSpPr>
          <p:spPr>
            <a:xfrm>
              <a:off x="985483" y="6423910"/>
              <a:ext cx="251731" cy="143870"/>
            </a:xfrm>
            <a:custGeom>
              <a:avLst/>
              <a:gdLst>
                <a:gd name="connsiteX0" fmla="*/ 3638 w 251731"/>
                <a:gd name="connsiteY0" fmla="*/ 110783 h 143870"/>
                <a:gd name="connsiteX1" fmla="*/ 92976 w 251731"/>
                <a:gd name="connsiteY1" fmla="*/ 90311 h 143870"/>
                <a:gd name="connsiteX2" fmla="*/ 173939 w 251731"/>
                <a:gd name="connsiteY2" fmla="*/ 70770 h 143870"/>
                <a:gd name="connsiteX3" fmla="*/ 195343 w 251731"/>
                <a:gd name="connsiteY3" fmla="*/ 49 h 143870"/>
                <a:gd name="connsiteX4" fmla="*/ 236289 w 251731"/>
                <a:gd name="connsiteY4" fmla="*/ 138698 h 143870"/>
                <a:gd name="connsiteX5" fmla="*/ 12014 w 251731"/>
                <a:gd name="connsiteY5" fmla="*/ 133116 h 143870"/>
                <a:gd name="connsiteX6" fmla="*/ 3638 w 251731"/>
                <a:gd name="connsiteY6" fmla="*/ 110783 h 14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731" h="143870">
                  <a:moveTo>
                    <a:pt x="3638" y="110783"/>
                  </a:moveTo>
                  <a:cubicBezTo>
                    <a:pt x="3638" y="110783"/>
                    <a:pt x="26903" y="101477"/>
                    <a:pt x="92976" y="90311"/>
                  </a:cubicBezTo>
                  <a:cubicBezTo>
                    <a:pt x="131131" y="83797"/>
                    <a:pt x="159980" y="83797"/>
                    <a:pt x="173939" y="70770"/>
                  </a:cubicBezTo>
                  <a:cubicBezTo>
                    <a:pt x="196273" y="49368"/>
                    <a:pt x="184175" y="-1811"/>
                    <a:pt x="195343" y="49"/>
                  </a:cubicBezTo>
                  <a:cubicBezTo>
                    <a:pt x="249318" y="11216"/>
                    <a:pt x="267930" y="124741"/>
                    <a:pt x="236289" y="138698"/>
                  </a:cubicBezTo>
                  <a:cubicBezTo>
                    <a:pt x="204649" y="152656"/>
                    <a:pt x="26903" y="134046"/>
                    <a:pt x="12014" y="133116"/>
                  </a:cubicBezTo>
                  <a:cubicBezTo>
                    <a:pt x="-3806" y="133116"/>
                    <a:pt x="-1015" y="107991"/>
                    <a:pt x="3638" y="110783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24">
              <a:extLst>
                <a:ext uri="{FF2B5EF4-FFF2-40B4-BE49-F238E27FC236}">
                  <a16:creationId xmlns="" xmlns:a16="http://schemas.microsoft.com/office/drawing/2014/main" id="{CB5F94FB-4A5B-872C-800E-5DDF512D8D52}"/>
                </a:ext>
              </a:extLst>
            </p:cNvPr>
            <p:cNvSpPr/>
            <p:nvPr/>
          </p:nvSpPr>
          <p:spPr>
            <a:xfrm>
              <a:off x="902602" y="6524445"/>
              <a:ext cx="336279" cy="52121"/>
            </a:xfrm>
            <a:custGeom>
              <a:avLst/>
              <a:gdLst>
                <a:gd name="connsiteX0" fmla="*/ 122813 w 336279"/>
                <a:gd name="connsiteY0" fmla="*/ 12 h 52121"/>
                <a:gd name="connsiteX1" fmla="*/ 277293 w 336279"/>
                <a:gd name="connsiteY1" fmla="*/ 13039 h 52121"/>
                <a:gd name="connsiteX2" fmla="*/ 330337 w 336279"/>
                <a:gd name="connsiteY2" fmla="*/ 942 h 52121"/>
                <a:gd name="connsiteX3" fmla="*/ 334060 w 336279"/>
                <a:gd name="connsiteY3" fmla="*/ 942 h 52121"/>
                <a:gd name="connsiteX4" fmla="*/ 334990 w 336279"/>
                <a:gd name="connsiteY4" fmla="*/ 3734 h 52121"/>
                <a:gd name="connsiteX5" fmla="*/ 308003 w 336279"/>
                <a:gd name="connsiteY5" fmla="*/ 52122 h 52121"/>
                <a:gd name="connsiteX6" fmla="*/ 73491 w 336279"/>
                <a:gd name="connsiteY6" fmla="*/ 52122 h 52121"/>
                <a:gd name="connsiteX7" fmla="*/ 122813 w 336279"/>
                <a:gd name="connsiteY7" fmla="*/ 12 h 5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279" h="52121">
                  <a:moveTo>
                    <a:pt x="122813" y="12"/>
                  </a:moveTo>
                  <a:cubicBezTo>
                    <a:pt x="112576" y="38164"/>
                    <a:pt x="242861" y="22344"/>
                    <a:pt x="277293" y="13039"/>
                  </a:cubicBezTo>
                  <a:cubicBezTo>
                    <a:pt x="309864" y="3734"/>
                    <a:pt x="330337" y="942"/>
                    <a:pt x="330337" y="942"/>
                  </a:cubicBezTo>
                  <a:cubicBezTo>
                    <a:pt x="331268" y="942"/>
                    <a:pt x="333129" y="942"/>
                    <a:pt x="334060" y="942"/>
                  </a:cubicBezTo>
                  <a:cubicBezTo>
                    <a:pt x="334060" y="1873"/>
                    <a:pt x="334990" y="2804"/>
                    <a:pt x="334990" y="3734"/>
                  </a:cubicBezTo>
                  <a:cubicBezTo>
                    <a:pt x="334990" y="25136"/>
                    <a:pt x="345227" y="52122"/>
                    <a:pt x="308003" y="52122"/>
                  </a:cubicBezTo>
                  <a:lnTo>
                    <a:pt x="73491" y="52122"/>
                  </a:lnTo>
                  <a:cubicBezTo>
                    <a:pt x="-117283" y="52122"/>
                    <a:pt x="123743" y="-919"/>
                    <a:pt x="122813" y="12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9">
              <a:extLst>
                <a:ext uri="{FF2B5EF4-FFF2-40B4-BE49-F238E27FC236}">
                  <a16:creationId xmlns="" xmlns:a16="http://schemas.microsoft.com/office/drawing/2014/main" id="{46BDC67B-07DA-A444-6312-00D0C5E13186}"/>
                </a:ext>
              </a:extLst>
            </p:cNvPr>
            <p:cNvSpPr/>
            <p:nvPr/>
          </p:nvSpPr>
          <p:spPr>
            <a:xfrm>
              <a:off x="1358677" y="6389379"/>
              <a:ext cx="254086" cy="177881"/>
            </a:xfrm>
            <a:custGeom>
              <a:avLst/>
              <a:gdLst>
                <a:gd name="connsiteX0" fmla="*/ 251156 w 254086"/>
                <a:gd name="connsiteY0" fmla="*/ 154618 h 177881"/>
                <a:gd name="connsiteX1" fmla="*/ 165540 w 254086"/>
                <a:gd name="connsiteY1" fmla="*/ 122050 h 177881"/>
                <a:gd name="connsiteX2" fmla="*/ 88300 w 254086"/>
                <a:gd name="connsiteY2" fmla="*/ 92273 h 177881"/>
                <a:gd name="connsiteX3" fmla="*/ 77133 w 254086"/>
                <a:gd name="connsiteY3" fmla="*/ 18761 h 177881"/>
                <a:gd name="connsiteX4" fmla="*/ 17575 w 254086"/>
                <a:gd name="connsiteY4" fmla="*/ 153688 h 177881"/>
                <a:gd name="connsiteX5" fmla="*/ 240919 w 254086"/>
                <a:gd name="connsiteY5" fmla="*/ 177882 h 177881"/>
                <a:gd name="connsiteX6" fmla="*/ 251156 w 254086"/>
                <a:gd name="connsiteY6" fmla="*/ 154618 h 1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086" h="177881">
                  <a:moveTo>
                    <a:pt x="251156" y="154618"/>
                  </a:moveTo>
                  <a:cubicBezTo>
                    <a:pt x="251156" y="154618"/>
                    <a:pt x="228822" y="142522"/>
                    <a:pt x="165540" y="122050"/>
                  </a:cubicBezTo>
                  <a:cubicBezTo>
                    <a:pt x="128316" y="110883"/>
                    <a:pt x="99468" y="107162"/>
                    <a:pt x="88300" y="92273"/>
                  </a:cubicBezTo>
                  <a:cubicBezTo>
                    <a:pt x="68758" y="68079"/>
                    <a:pt x="85509" y="26206"/>
                    <a:pt x="77133" y="18761"/>
                  </a:cubicBezTo>
                  <a:cubicBezTo>
                    <a:pt x="-11274" y="-60334"/>
                    <a:pt x="-12205" y="135078"/>
                    <a:pt x="17575" y="153688"/>
                  </a:cubicBezTo>
                  <a:cubicBezTo>
                    <a:pt x="46423" y="172299"/>
                    <a:pt x="226030" y="176951"/>
                    <a:pt x="240919" y="177882"/>
                  </a:cubicBezTo>
                  <a:cubicBezTo>
                    <a:pt x="254878" y="177882"/>
                    <a:pt x="256740" y="151827"/>
                    <a:pt x="251156" y="154618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1">
              <a:extLst>
                <a:ext uri="{FF2B5EF4-FFF2-40B4-BE49-F238E27FC236}">
                  <a16:creationId xmlns="" xmlns:a16="http://schemas.microsoft.com/office/drawing/2014/main" id="{E18AF2F3-251D-0B0A-1FE2-3430A74B701B}"/>
                </a:ext>
              </a:extLst>
            </p:cNvPr>
            <p:cNvSpPr/>
            <p:nvPr/>
          </p:nvSpPr>
          <p:spPr>
            <a:xfrm>
              <a:off x="1359281" y="6501194"/>
              <a:ext cx="331803" cy="91200"/>
            </a:xfrm>
            <a:custGeom>
              <a:avLst/>
              <a:gdLst>
                <a:gd name="connsiteX0" fmla="*/ 215190 w 331803"/>
                <a:gd name="connsiteY0" fmla="*/ 27916 h 91200"/>
                <a:gd name="connsiteX1" fmla="*/ 60710 w 331803"/>
                <a:gd name="connsiteY1" fmla="*/ 20471 h 91200"/>
                <a:gd name="connsiteX2" fmla="*/ 9526 w 331803"/>
                <a:gd name="connsiteY2" fmla="*/ 930 h 91200"/>
                <a:gd name="connsiteX3" fmla="*/ 5804 w 331803"/>
                <a:gd name="connsiteY3" fmla="*/ 0 h 91200"/>
                <a:gd name="connsiteX4" fmla="*/ 4873 w 331803"/>
                <a:gd name="connsiteY4" fmla="*/ 2791 h 91200"/>
                <a:gd name="connsiteX5" fmla="*/ 25347 w 331803"/>
                <a:gd name="connsiteY5" fmla="*/ 55832 h 91200"/>
                <a:gd name="connsiteX6" fmla="*/ 257067 w 331803"/>
                <a:gd name="connsiteY6" fmla="*/ 86539 h 91200"/>
                <a:gd name="connsiteX7" fmla="*/ 215190 w 331803"/>
                <a:gd name="connsiteY7" fmla="*/ 27916 h 9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803" h="91200">
                  <a:moveTo>
                    <a:pt x="215190" y="27916"/>
                  </a:moveTo>
                  <a:cubicBezTo>
                    <a:pt x="219843" y="67929"/>
                    <a:pt x="92350" y="35360"/>
                    <a:pt x="60710" y="20471"/>
                  </a:cubicBezTo>
                  <a:cubicBezTo>
                    <a:pt x="30000" y="6513"/>
                    <a:pt x="9526" y="930"/>
                    <a:pt x="9526" y="930"/>
                  </a:cubicBezTo>
                  <a:cubicBezTo>
                    <a:pt x="8596" y="930"/>
                    <a:pt x="6735" y="0"/>
                    <a:pt x="5804" y="0"/>
                  </a:cubicBezTo>
                  <a:cubicBezTo>
                    <a:pt x="5804" y="930"/>
                    <a:pt x="4873" y="1861"/>
                    <a:pt x="4873" y="2791"/>
                  </a:cubicBezTo>
                  <a:cubicBezTo>
                    <a:pt x="2082" y="24194"/>
                    <a:pt x="-11877" y="51179"/>
                    <a:pt x="25347" y="55832"/>
                  </a:cubicBezTo>
                  <a:lnTo>
                    <a:pt x="257067" y="86539"/>
                  </a:lnTo>
                  <a:cubicBezTo>
                    <a:pt x="446910" y="111664"/>
                    <a:pt x="215190" y="26985"/>
                    <a:pt x="215190" y="27916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2">
              <a:extLst>
                <a:ext uri="{FF2B5EF4-FFF2-40B4-BE49-F238E27FC236}">
                  <a16:creationId xmlns="" xmlns:a16="http://schemas.microsoft.com/office/drawing/2014/main" id="{820B91F4-EC78-893B-B39C-4B415B4CC8A1}"/>
                </a:ext>
              </a:extLst>
            </p:cNvPr>
            <p:cNvSpPr/>
            <p:nvPr/>
          </p:nvSpPr>
          <p:spPr>
            <a:xfrm>
              <a:off x="680028" y="1535871"/>
              <a:ext cx="722711" cy="597387"/>
            </a:xfrm>
            <a:custGeom>
              <a:avLst/>
              <a:gdLst>
                <a:gd name="connsiteX0" fmla="*/ 538022 w 722711"/>
                <a:gd name="connsiteY0" fmla="*/ 570433 h 597387"/>
                <a:gd name="connsiteX1" fmla="*/ 710184 w 722711"/>
                <a:gd name="connsiteY1" fmla="*/ 478311 h 597387"/>
                <a:gd name="connsiteX2" fmla="*/ 665515 w 722711"/>
                <a:gd name="connsiteY2" fmla="*/ 313607 h 597387"/>
                <a:gd name="connsiteX3" fmla="*/ 640388 w 722711"/>
                <a:gd name="connsiteY3" fmla="*/ 167514 h 597387"/>
                <a:gd name="connsiteX4" fmla="*/ 478463 w 722711"/>
                <a:gd name="connsiteY4" fmla="*/ 19 h 597387"/>
                <a:gd name="connsiteX5" fmla="*/ 278384 w 722711"/>
                <a:gd name="connsiteY5" fmla="*/ 75391 h 597387"/>
                <a:gd name="connsiteX6" fmla="*/ 24329 w 722711"/>
                <a:gd name="connsiteY6" fmla="*/ 141459 h 597387"/>
                <a:gd name="connsiteX7" fmla="*/ 55039 w 722711"/>
                <a:gd name="connsiteY7" fmla="*/ 376883 h 597387"/>
                <a:gd name="connsiteX8" fmla="*/ 55039 w 722711"/>
                <a:gd name="connsiteY8" fmla="*/ 467144 h 597387"/>
                <a:gd name="connsiteX9" fmla="*/ 296996 w 722711"/>
                <a:gd name="connsiteY9" fmla="*/ 562058 h 597387"/>
                <a:gd name="connsiteX10" fmla="*/ 538022 w 722711"/>
                <a:gd name="connsiteY10" fmla="*/ 570433 h 59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711" h="597387">
                  <a:moveTo>
                    <a:pt x="538022" y="570433"/>
                  </a:moveTo>
                  <a:cubicBezTo>
                    <a:pt x="538022" y="570433"/>
                    <a:pt x="711114" y="553683"/>
                    <a:pt x="710184" y="478311"/>
                  </a:cubicBezTo>
                  <a:cubicBezTo>
                    <a:pt x="708322" y="402938"/>
                    <a:pt x="621776" y="376883"/>
                    <a:pt x="665515" y="313607"/>
                  </a:cubicBezTo>
                  <a:cubicBezTo>
                    <a:pt x="709253" y="250331"/>
                    <a:pt x="779979" y="198221"/>
                    <a:pt x="640388" y="167514"/>
                  </a:cubicBezTo>
                  <a:cubicBezTo>
                    <a:pt x="500798" y="136806"/>
                    <a:pt x="576177" y="-1842"/>
                    <a:pt x="478463" y="19"/>
                  </a:cubicBezTo>
                  <a:cubicBezTo>
                    <a:pt x="380750" y="1880"/>
                    <a:pt x="369583" y="66086"/>
                    <a:pt x="278384" y="75391"/>
                  </a:cubicBezTo>
                  <a:cubicBezTo>
                    <a:pt x="187184" y="84697"/>
                    <a:pt x="67137" y="20490"/>
                    <a:pt x="24329" y="141459"/>
                  </a:cubicBezTo>
                  <a:cubicBezTo>
                    <a:pt x="-18479" y="262428"/>
                    <a:pt x="-2659" y="372230"/>
                    <a:pt x="55039" y="376883"/>
                  </a:cubicBezTo>
                  <a:cubicBezTo>
                    <a:pt x="112736" y="381536"/>
                    <a:pt x="68067" y="426201"/>
                    <a:pt x="55039" y="467144"/>
                  </a:cubicBezTo>
                  <a:cubicBezTo>
                    <a:pt x="42941" y="508087"/>
                    <a:pt x="72720" y="667208"/>
                    <a:pt x="296996" y="562058"/>
                  </a:cubicBezTo>
                  <a:cubicBezTo>
                    <a:pt x="521271" y="455047"/>
                    <a:pt x="431933" y="574155"/>
                    <a:pt x="538022" y="570433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="" xmlns:a16="http://schemas.microsoft.com/office/drawing/2014/main" id="{8F63B154-0FB7-8453-79BD-FC3A20625C35}"/>
                </a:ext>
              </a:extLst>
            </p:cNvPr>
            <p:cNvSpPr/>
            <p:nvPr/>
          </p:nvSpPr>
          <p:spPr>
            <a:xfrm>
              <a:off x="983537" y="2151900"/>
              <a:ext cx="148896" cy="95844"/>
            </a:xfrm>
            <a:custGeom>
              <a:avLst/>
              <a:gdLst>
                <a:gd name="connsiteX0" fmla="*/ 0 w 148896"/>
                <a:gd name="connsiteY0" fmla="*/ 0 h 95844"/>
                <a:gd name="connsiteX1" fmla="*/ 147966 w 148896"/>
                <a:gd name="connsiteY1" fmla="*/ 6514 h 95844"/>
                <a:gd name="connsiteX2" fmla="*/ 148897 w 148896"/>
                <a:gd name="connsiteY2" fmla="*/ 95845 h 9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896" h="95844">
                  <a:moveTo>
                    <a:pt x="0" y="0"/>
                  </a:moveTo>
                  <a:lnTo>
                    <a:pt x="147966" y="6514"/>
                  </a:lnTo>
                  <a:lnTo>
                    <a:pt x="148897" y="95845"/>
                  </a:lnTo>
                </a:path>
              </a:pathLst>
            </a:custGeom>
            <a:solidFill>
              <a:srgbClr val="D3AA75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4">
              <a:extLst>
                <a:ext uri="{FF2B5EF4-FFF2-40B4-BE49-F238E27FC236}">
                  <a16:creationId xmlns="" xmlns:a16="http://schemas.microsoft.com/office/drawing/2014/main" id="{DE368A53-4099-2DF9-D2A8-264BD8342828}"/>
                </a:ext>
              </a:extLst>
            </p:cNvPr>
            <p:cNvSpPr/>
            <p:nvPr/>
          </p:nvSpPr>
          <p:spPr>
            <a:xfrm>
              <a:off x="805785" y="4877102"/>
              <a:ext cx="425605" cy="1627320"/>
            </a:xfrm>
            <a:custGeom>
              <a:avLst/>
              <a:gdLst>
                <a:gd name="connsiteX0" fmla="*/ 23272 w 425605"/>
                <a:gd name="connsiteY0" fmla="*/ 5902 h 1627320"/>
                <a:gd name="connsiteX1" fmla="*/ 239172 w 425605"/>
                <a:gd name="connsiteY1" fmla="*/ 72900 h 1627320"/>
                <a:gd name="connsiteX2" fmla="*/ 326649 w 425605"/>
                <a:gd name="connsiteY2" fmla="*/ 636800 h 1627320"/>
                <a:gd name="connsiteX3" fmla="*/ 410403 w 425605"/>
                <a:gd name="connsiteY3" fmla="*/ 1463110 h 1627320"/>
                <a:gd name="connsiteX4" fmla="*/ 352706 w 425605"/>
                <a:gd name="connsiteY4" fmla="*/ 1618509 h 1627320"/>
                <a:gd name="connsiteX5" fmla="*/ 189850 w 425605"/>
                <a:gd name="connsiteY5" fmla="*/ 975513 h 1627320"/>
                <a:gd name="connsiteX6" fmla="*/ 23272 w 425605"/>
                <a:gd name="connsiteY6" fmla="*/ 5902 h 162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605" h="1627320">
                  <a:moveTo>
                    <a:pt x="23272" y="5902"/>
                  </a:moveTo>
                  <a:cubicBezTo>
                    <a:pt x="45606" y="-8056"/>
                    <a:pt x="206601" y="-1542"/>
                    <a:pt x="239172" y="72900"/>
                  </a:cubicBezTo>
                  <a:cubicBezTo>
                    <a:pt x="302453" y="218993"/>
                    <a:pt x="302453" y="474889"/>
                    <a:pt x="326649" y="636800"/>
                  </a:cubicBezTo>
                  <a:cubicBezTo>
                    <a:pt x="365734" y="892696"/>
                    <a:pt x="388999" y="1290032"/>
                    <a:pt x="410403" y="1463110"/>
                  </a:cubicBezTo>
                  <a:cubicBezTo>
                    <a:pt x="429946" y="1618509"/>
                    <a:pt x="446696" y="1644563"/>
                    <a:pt x="352706" y="1618509"/>
                  </a:cubicBezTo>
                  <a:cubicBezTo>
                    <a:pt x="282910" y="1389599"/>
                    <a:pt x="229866" y="1137425"/>
                    <a:pt x="189850" y="975513"/>
                  </a:cubicBezTo>
                  <a:cubicBezTo>
                    <a:pt x="43745" y="382766"/>
                    <a:pt x="-44662" y="47775"/>
                    <a:pt x="23272" y="5902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3D16C192-7290-C8A7-D68E-0494F88E42C5}"/>
                </a:ext>
              </a:extLst>
            </p:cNvPr>
            <p:cNvSpPr/>
            <p:nvPr/>
          </p:nvSpPr>
          <p:spPr>
            <a:xfrm>
              <a:off x="1105858" y="4766891"/>
              <a:ext cx="335536" cy="1725176"/>
            </a:xfrm>
            <a:custGeom>
              <a:avLst/>
              <a:gdLst>
                <a:gd name="connsiteX0" fmla="*/ 225725 w 335536"/>
                <a:gd name="connsiteY0" fmla="*/ 5379 h 1725176"/>
                <a:gd name="connsiteX1" fmla="*/ 141971 w 335536"/>
                <a:gd name="connsiteY1" fmla="*/ 131931 h 1725176"/>
                <a:gd name="connsiteX2" fmla="*/ 68453 w 335536"/>
                <a:gd name="connsiteY2" fmla="*/ 48184 h 1725176"/>
                <a:gd name="connsiteX3" fmla="*/ 158721 w 335536"/>
                <a:gd name="connsiteY3" fmla="*/ 1179707 h 1725176"/>
                <a:gd name="connsiteX4" fmla="*/ 253643 w 335536"/>
                <a:gd name="connsiteY4" fmla="*/ 1701734 h 1725176"/>
                <a:gd name="connsiteX5" fmla="*/ 335536 w 335536"/>
                <a:gd name="connsiteY5" fmla="*/ 1702665 h 1725176"/>
                <a:gd name="connsiteX6" fmla="*/ 225725 w 335536"/>
                <a:gd name="connsiteY6" fmla="*/ 5379 h 172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536" h="1725176">
                  <a:moveTo>
                    <a:pt x="225725" y="5379"/>
                  </a:moveTo>
                  <a:cubicBezTo>
                    <a:pt x="217350" y="-35564"/>
                    <a:pt x="150346" y="171944"/>
                    <a:pt x="141971" y="131931"/>
                  </a:cubicBezTo>
                  <a:cubicBezTo>
                    <a:pt x="113122" y="74238"/>
                    <a:pt x="87996" y="43531"/>
                    <a:pt x="68453" y="48184"/>
                  </a:cubicBezTo>
                  <a:cubicBezTo>
                    <a:pt x="-4134" y="64933"/>
                    <a:pt x="-71138" y="395271"/>
                    <a:pt x="158721" y="1179707"/>
                  </a:cubicBezTo>
                  <a:cubicBezTo>
                    <a:pt x="167097" y="1208554"/>
                    <a:pt x="206182" y="1563085"/>
                    <a:pt x="253643" y="1701734"/>
                  </a:cubicBezTo>
                  <a:cubicBezTo>
                    <a:pt x="270394" y="1751982"/>
                    <a:pt x="335536" y="1706387"/>
                    <a:pt x="335536" y="1702665"/>
                  </a:cubicBezTo>
                  <a:cubicBezTo>
                    <a:pt x="308549" y="1264385"/>
                    <a:pt x="348565" y="613015"/>
                    <a:pt x="225725" y="5379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01F4EE1A-AC3E-F7FB-618D-063125BA0258}"/>
                </a:ext>
              </a:extLst>
            </p:cNvPr>
            <p:cNvSpPr/>
            <p:nvPr/>
          </p:nvSpPr>
          <p:spPr>
            <a:xfrm>
              <a:off x="778905" y="2074565"/>
              <a:ext cx="539706" cy="378549"/>
            </a:xfrm>
            <a:custGeom>
              <a:avLst/>
              <a:gdLst>
                <a:gd name="connsiteX0" fmla="*/ 105058 w 539706"/>
                <a:gd name="connsiteY0" fmla="*/ 305315 h 378549"/>
                <a:gd name="connsiteX1" fmla="*/ 35263 w 539706"/>
                <a:gd name="connsiteY1" fmla="*/ 363938 h 378549"/>
                <a:gd name="connsiteX2" fmla="*/ 539650 w 539706"/>
                <a:gd name="connsiteY2" fmla="*/ 292288 h 378549"/>
                <a:gd name="connsiteX3" fmla="*/ 361904 w 539706"/>
                <a:gd name="connsiteY3" fmla="*/ 249483 h 378549"/>
                <a:gd name="connsiteX4" fmla="*/ 368419 w 539706"/>
                <a:gd name="connsiteY4" fmla="*/ 12198 h 378549"/>
                <a:gd name="connsiteX5" fmla="*/ 356321 w 539706"/>
                <a:gd name="connsiteY5" fmla="*/ 101 h 378549"/>
                <a:gd name="connsiteX6" fmla="*/ 254885 w 539706"/>
                <a:gd name="connsiteY6" fmla="*/ 1962 h 378549"/>
                <a:gd name="connsiteX7" fmla="*/ 198118 w 539706"/>
                <a:gd name="connsiteY7" fmla="*/ 48489 h 378549"/>
                <a:gd name="connsiteX8" fmla="*/ 105058 w 539706"/>
                <a:gd name="connsiteY8" fmla="*/ 305315 h 37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706" h="378549">
                  <a:moveTo>
                    <a:pt x="105058" y="305315"/>
                  </a:moveTo>
                  <a:cubicBezTo>
                    <a:pt x="10136" y="346258"/>
                    <a:pt x="-37325" y="333231"/>
                    <a:pt x="35263" y="363938"/>
                  </a:cubicBezTo>
                  <a:cubicBezTo>
                    <a:pt x="69695" y="406743"/>
                    <a:pt x="515454" y="347189"/>
                    <a:pt x="539650" y="292288"/>
                  </a:cubicBezTo>
                  <a:cubicBezTo>
                    <a:pt x="543372" y="282982"/>
                    <a:pt x="362835" y="255997"/>
                    <a:pt x="361904" y="249483"/>
                  </a:cubicBezTo>
                  <a:cubicBezTo>
                    <a:pt x="350737" y="169458"/>
                    <a:pt x="346084" y="101529"/>
                    <a:pt x="368419" y="12198"/>
                  </a:cubicBezTo>
                  <a:cubicBezTo>
                    <a:pt x="367488" y="4754"/>
                    <a:pt x="361904" y="-829"/>
                    <a:pt x="356321" y="101"/>
                  </a:cubicBezTo>
                  <a:cubicBezTo>
                    <a:pt x="322819" y="1032"/>
                    <a:pt x="288387" y="1032"/>
                    <a:pt x="254885" y="1962"/>
                  </a:cubicBezTo>
                  <a:cubicBezTo>
                    <a:pt x="249301" y="1962"/>
                    <a:pt x="183228" y="16851"/>
                    <a:pt x="198118" y="48489"/>
                  </a:cubicBezTo>
                  <a:cubicBezTo>
                    <a:pt x="205563" y="135028"/>
                    <a:pt x="205563" y="261580"/>
                    <a:pt x="105058" y="305315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DBBBFAC-5CBC-6BFC-860D-09F6C1233842}"/>
                </a:ext>
              </a:extLst>
            </p:cNvPr>
            <p:cNvSpPr/>
            <p:nvPr/>
          </p:nvSpPr>
          <p:spPr>
            <a:xfrm>
              <a:off x="975162" y="2119332"/>
              <a:ext cx="160063" cy="138771"/>
            </a:xfrm>
            <a:custGeom>
              <a:avLst/>
              <a:gdLst>
                <a:gd name="connsiteX0" fmla="*/ 8376 w 160063"/>
                <a:gd name="connsiteY0" fmla="*/ 32569 h 138771"/>
                <a:gd name="connsiteX1" fmla="*/ 0 w 160063"/>
                <a:gd name="connsiteY1" fmla="*/ 128413 h 138771"/>
                <a:gd name="connsiteX2" fmla="*/ 27918 w 160063"/>
                <a:gd name="connsiteY2" fmla="*/ 133996 h 138771"/>
                <a:gd name="connsiteX3" fmla="*/ 138660 w 160063"/>
                <a:gd name="connsiteY3" fmla="*/ 133066 h 138771"/>
                <a:gd name="connsiteX4" fmla="*/ 158203 w 160063"/>
                <a:gd name="connsiteY4" fmla="*/ 129344 h 138771"/>
                <a:gd name="connsiteX5" fmla="*/ 160064 w 160063"/>
                <a:gd name="connsiteY5" fmla="*/ 0 h 138771"/>
                <a:gd name="connsiteX6" fmla="*/ 8376 w 160063"/>
                <a:gd name="connsiteY6" fmla="*/ 32569 h 138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063" h="138771">
                  <a:moveTo>
                    <a:pt x="8376" y="32569"/>
                  </a:moveTo>
                  <a:lnTo>
                    <a:pt x="0" y="128413"/>
                  </a:lnTo>
                  <a:lnTo>
                    <a:pt x="27918" y="133996"/>
                  </a:lnTo>
                  <a:cubicBezTo>
                    <a:pt x="64212" y="140510"/>
                    <a:pt x="102366" y="140510"/>
                    <a:pt x="138660" y="133066"/>
                  </a:cubicBezTo>
                  <a:lnTo>
                    <a:pt x="158203" y="129344"/>
                  </a:lnTo>
                  <a:lnTo>
                    <a:pt x="160064" y="0"/>
                  </a:lnTo>
                  <a:lnTo>
                    <a:pt x="8376" y="32569"/>
                  </a:lnTo>
                  <a:close/>
                </a:path>
              </a:pathLst>
            </a:custGeom>
            <a:solidFill>
              <a:srgbClr val="D3AA75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CEF35DD4-24CA-B88A-6937-9238F0ABFE91}"/>
                </a:ext>
              </a:extLst>
            </p:cNvPr>
            <p:cNvSpPr/>
            <p:nvPr/>
          </p:nvSpPr>
          <p:spPr>
            <a:xfrm>
              <a:off x="810079" y="1672389"/>
              <a:ext cx="401455" cy="546326"/>
            </a:xfrm>
            <a:custGeom>
              <a:avLst/>
              <a:gdLst>
                <a:gd name="connsiteX0" fmla="*/ 128789 w 401455"/>
                <a:gd name="connsiteY0" fmla="*/ 479511 h 546326"/>
                <a:gd name="connsiteX1" fmla="*/ 120414 w 401455"/>
                <a:gd name="connsiteY1" fmla="*/ 470206 h 546326"/>
                <a:gd name="connsiteX2" fmla="*/ 117622 w 401455"/>
                <a:gd name="connsiteY2" fmla="*/ 467414 h 546326"/>
                <a:gd name="connsiteX3" fmla="*/ 107385 w 401455"/>
                <a:gd name="connsiteY3" fmla="*/ 454387 h 546326"/>
                <a:gd name="connsiteX4" fmla="*/ 104593 w 401455"/>
                <a:gd name="connsiteY4" fmla="*/ 450665 h 546326"/>
                <a:gd name="connsiteX5" fmla="*/ 97149 w 401455"/>
                <a:gd name="connsiteY5" fmla="*/ 440429 h 546326"/>
                <a:gd name="connsiteX6" fmla="*/ 93426 w 401455"/>
                <a:gd name="connsiteY6" fmla="*/ 434846 h 546326"/>
                <a:gd name="connsiteX7" fmla="*/ 87843 w 401455"/>
                <a:gd name="connsiteY7" fmla="*/ 425541 h 546326"/>
                <a:gd name="connsiteX8" fmla="*/ 84120 w 401455"/>
                <a:gd name="connsiteY8" fmla="*/ 419027 h 546326"/>
                <a:gd name="connsiteX9" fmla="*/ 76675 w 401455"/>
                <a:gd name="connsiteY9" fmla="*/ 406930 h 546326"/>
                <a:gd name="connsiteX10" fmla="*/ 71092 w 401455"/>
                <a:gd name="connsiteY10" fmla="*/ 397625 h 546326"/>
                <a:gd name="connsiteX11" fmla="*/ 66439 w 401455"/>
                <a:gd name="connsiteY11" fmla="*/ 389250 h 546326"/>
                <a:gd name="connsiteX12" fmla="*/ 61786 w 401455"/>
                <a:gd name="connsiteY12" fmla="*/ 380875 h 546326"/>
                <a:gd name="connsiteX13" fmla="*/ 58063 w 401455"/>
                <a:gd name="connsiteY13" fmla="*/ 373431 h 546326"/>
                <a:gd name="connsiteX14" fmla="*/ 54341 w 401455"/>
                <a:gd name="connsiteY14" fmla="*/ 366917 h 546326"/>
                <a:gd name="connsiteX15" fmla="*/ 54341 w 401455"/>
                <a:gd name="connsiteY15" fmla="*/ 366917 h 546326"/>
                <a:gd name="connsiteX16" fmla="*/ 366 w 401455"/>
                <a:gd name="connsiteY16" fmla="*/ 56121 h 546326"/>
                <a:gd name="connsiteX17" fmla="*/ 24562 w 401455"/>
                <a:gd name="connsiteY17" fmla="*/ 30066 h 546326"/>
                <a:gd name="connsiteX18" fmla="*/ 395872 w 401455"/>
                <a:gd name="connsiteY18" fmla="*/ 191978 h 546326"/>
                <a:gd name="connsiteX19" fmla="*/ 395872 w 401455"/>
                <a:gd name="connsiteY19" fmla="*/ 191978 h 546326"/>
                <a:gd name="connsiteX20" fmla="*/ 399595 w 401455"/>
                <a:gd name="connsiteY20" fmla="*/ 226407 h 546326"/>
                <a:gd name="connsiteX21" fmla="*/ 399595 w 401455"/>
                <a:gd name="connsiteY21" fmla="*/ 229199 h 546326"/>
                <a:gd name="connsiteX22" fmla="*/ 401456 w 401455"/>
                <a:gd name="connsiteY22" fmla="*/ 260837 h 546326"/>
                <a:gd name="connsiteX23" fmla="*/ 401456 w 401455"/>
                <a:gd name="connsiteY23" fmla="*/ 262698 h 546326"/>
                <a:gd name="connsiteX24" fmla="*/ 401456 w 401455"/>
                <a:gd name="connsiteY24" fmla="*/ 294336 h 546326"/>
                <a:gd name="connsiteX25" fmla="*/ 401456 w 401455"/>
                <a:gd name="connsiteY25" fmla="*/ 295267 h 546326"/>
                <a:gd name="connsiteX26" fmla="*/ 276755 w 401455"/>
                <a:gd name="connsiteY26" fmla="*/ 543718 h 546326"/>
                <a:gd name="connsiteX27" fmla="*/ 142748 w 401455"/>
                <a:gd name="connsiteY27" fmla="*/ 492539 h 546326"/>
                <a:gd name="connsiteX28" fmla="*/ 142748 w 401455"/>
                <a:gd name="connsiteY28" fmla="*/ 492539 h 546326"/>
                <a:gd name="connsiteX29" fmla="*/ 141818 w 401455"/>
                <a:gd name="connsiteY29" fmla="*/ 491608 h 546326"/>
                <a:gd name="connsiteX30" fmla="*/ 131581 w 401455"/>
                <a:gd name="connsiteY30" fmla="*/ 481372 h 546326"/>
                <a:gd name="connsiteX31" fmla="*/ 128789 w 401455"/>
                <a:gd name="connsiteY31" fmla="*/ 479511 h 54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1455" h="546326">
                  <a:moveTo>
                    <a:pt x="128789" y="479511"/>
                  </a:moveTo>
                  <a:cubicBezTo>
                    <a:pt x="125997" y="476720"/>
                    <a:pt x="123205" y="472998"/>
                    <a:pt x="120414" y="470206"/>
                  </a:cubicBezTo>
                  <a:cubicBezTo>
                    <a:pt x="119483" y="469275"/>
                    <a:pt x="118552" y="468345"/>
                    <a:pt x="117622" y="467414"/>
                  </a:cubicBezTo>
                  <a:cubicBezTo>
                    <a:pt x="113899" y="463692"/>
                    <a:pt x="111108" y="459040"/>
                    <a:pt x="107385" y="454387"/>
                  </a:cubicBezTo>
                  <a:cubicBezTo>
                    <a:pt x="106455" y="453457"/>
                    <a:pt x="105524" y="451595"/>
                    <a:pt x="104593" y="450665"/>
                  </a:cubicBezTo>
                  <a:cubicBezTo>
                    <a:pt x="101802" y="446943"/>
                    <a:pt x="99940" y="444151"/>
                    <a:pt x="97149" y="440429"/>
                  </a:cubicBezTo>
                  <a:cubicBezTo>
                    <a:pt x="96218" y="438568"/>
                    <a:pt x="94357" y="436707"/>
                    <a:pt x="93426" y="434846"/>
                  </a:cubicBezTo>
                  <a:cubicBezTo>
                    <a:pt x="91565" y="432054"/>
                    <a:pt x="89704" y="429263"/>
                    <a:pt x="87843" y="425541"/>
                  </a:cubicBezTo>
                  <a:cubicBezTo>
                    <a:pt x="86912" y="423680"/>
                    <a:pt x="85051" y="421819"/>
                    <a:pt x="84120" y="419027"/>
                  </a:cubicBezTo>
                  <a:cubicBezTo>
                    <a:pt x="81328" y="415305"/>
                    <a:pt x="79467" y="410652"/>
                    <a:pt x="76675" y="406930"/>
                  </a:cubicBezTo>
                  <a:cubicBezTo>
                    <a:pt x="74814" y="404138"/>
                    <a:pt x="72953" y="400416"/>
                    <a:pt x="71092" y="397625"/>
                  </a:cubicBezTo>
                  <a:cubicBezTo>
                    <a:pt x="69231" y="394833"/>
                    <a:pt x="67369" y="392042"/>
                    <a:pt x="66439" y="389250"/>
                  </a:cubicBezTo>
                  <a:cubicBezTo>
                    <a:pt x="64578" y="386458"/>
                    <a:pt x="63647" y="383667"/>
                    <a:pt x="61786" y="380875"/>
                  </a:cubicBezTo>
                  <a:cubicBezTo>
                    <a:pt x="60855" y="378084"/>
                    <a:pt x="58994" y="376223"/>
                    <a:pt x="58063" y="373431"/>
                  </a:cubicBezTo>
                  <a:cubicBezTo>
                    <a:pt x="57133" y="371570"/>
                    <a:pt x="56202" y="369709"/>
                    <a:pt x="54341" y="366917"/>
                  </a:cubicBezTo>
                  <a:cubicBezTo>
                    <a:pt x="54341" y="366917"/>
                    <a:pt x="54341" y="366917"/>
                    <a:pt x="54341" y="366917"/>
                  </a:cubicBezTo>
                  <a:cubicBezTo>
                    <a:pt x="36659" y="331557"/>
                    <a:pt x="-4287" y="149174"/>
                    <a:pt x="366" y="56121"/>
                  </a:cubicBezTo>
                  <a:cubicBezTo>
                    <a:pt x="1296" y="44954"/>
                    <a:pt x="9672" y="33788"/>
                    <a:pt x="24562" y="30066"/>
                  </a:cubicBezTo>
                  <a:cubicBezTo>
                    <a:pt x="118552" y="13316"/>
                    <a:pt x="391219" y="-83459"/>
                    <a:pt x="395872" y="191978"/>
                  </a:cubicBezTo>
                  <a:lnTo>
                    <a:pt x="395872" y="191978"/>
                  </a:lnTo>
                  <a:cubicBezTo>
                    <a:pt x="395872" y="192908"/>
                    <a:pt x="398664" y="215241"/>
                    <a:pt x="399595" y="226407"/>
                  </a:cubicBezTo>
                  <a:cubicBezTo>
                    <a:pt x="399595" y="227338"/>
                    <a:pt x="399595" y="228268"/>
                    <a:pt x="399595" y="229199"/>
                  </a:cubicBezTo>
                  <a:cubicBezTo>
                    <a:pt x="400525" y="240365"/>
                    <a:pt x="401456" y="250601"/>
                    <a:pt x="401456" y="260837"/>
                  </a:cubicBezTo>
                  <a:cubicBezTo>
                    <a:pt x="401456" y="261768"/>
                    <a:pt x="401456" y="262698"/>
                    <a:pt x="401456" y="262698"/>
                  </a:cubicBezTo>
                  <a:cubicBezTo>
                    <a:pt x="401456" y="272934"/>
                    <a:pt x="401456" y="284100"/>
                    <a:pt x="401456" y="294336"/>
                  </a:cubicBezTo>
                  <a:cubicBezTo>
                    <a:pt x="401456" y="294336"/>
                    <a:pt x="401456" y="295267"/>
                    <a:pt x="401456" y="295267"/>
                  </a:cubicBezTo>
                  <a:cubicBezTo>
                    <a:pt x="397733" y="426471"/>
                    <a:pt x="352134" y="526968"/>
                    <a:pt x="276755" y="543718"/>
                  </a:cubicBezTo>
                  <a:cubicBezTo>
                    <a:pt x="233017" y="553954"/>
                    <a:pt x="186487" y="533482"/>
                    <a:pt x="142748" y="492539"/>
                  </a:cubicBezTo>
                  <a:cubicBezTo>
                    <a:pt x="142748" y="492539"/>
                    <a:pt x="142748" y="492539"/>
                    <a:pt x="142748" y="492539"/>
                  </a:cubicBezTo>
                  <a:cubicBezTo>
                    <a:pt x="142748" y="492539"/>
                    <a:pt x="141818" y="491608"/>
                    <a:pt x="141818" y="491608"/>
                  </a:cubicBezTo>
                  <a:cubicBezTo>
                    <a:pt x="138095" y="488817"/>
                    <a:pt x="135303" y="485095"/>
                    <a:pt x="131581" y="481372"/>
                  </a:cubicBezTo>
                  <a:cubicBezTo>
                    <a:pt x="130650" y="481372"/>
                    <a:pt x="129720" y="480442"/>
                    <a:pt x="128789" y="479511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B62E8E00-0D04-600F-F3BD-92E256CFDBD4}"/>
                </a:ext>
              </a:extLst>
            </p:cNvPr>
            <p:cNvSpPr/>
            <p:nvPr/>
          </p:nvSpPr>
          <p:spPr>
            <a:xfrm>
              <a:off x="2157959" y="2099790"/>
              <a:ext cx="39140" cy="201783"/>
            </a:xfrm>
            <a:custGeom>
              <a:avLst/>
              <a:gdLst>
                <a:gd name="connsiteX0" fmla="*/ 0 w 39140"/>
                <a:gd name="connsiteY0" fmla="*/ 199133 h 201783"/>
                <a:gd name="connsiteX1" fmla="*/ 23265 w 39140"/>
                <a:gd name="connsiteY1" fmla="*/ 194481 h 201783"/>
                <a:gd name="connsiteX2" fmla="*/ 39085 w 39140"/>
                <a:gd name="connsiteY2" fmla="*/ 108872 h 201783"/>
                <a:gd name="connsiteX3" fmla="*/ 28849 w 39140"/>
                <a:gd name="connsiteY3" fmla="*/ 0 h 201783"/>
                <a:gd name="connsiteX4" fmla="*/ 14890 w 39140"/>
                <a:gd name="connsiteY4" fmla="*/ 64207 h 201783"/>
                <a:gd name="connsiteX5" fmla="*/ 0 w 39140"/>
                <a:gd name="connsiteY5" fmla="*/ 199133 h 20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40" h="201783">
                  <a:moveTo>
                    <a:pt x="0" y="199133"/>
                  </a:moveTo>
                  <a:cubicBezTo>
                    <a:pt x="0" y="199133"/>
                    <a:pt x="16751" y="207508"/>
                    <a:pt x="23265" y="194481"/>
                  </a:cubicBezTo>
                  <a:cubicBezTo>
                    <a:pt x="34432" y="174009"/>
                    <a:pt x="39085" y="126552"/>
                    <a:pt x="39085" y="108872"/>
                  </a:cubicBezTo>
                  <a:cubicBezTo>
                    <a:pt x="40016" y="90261"/>
                    <a:pt x="28849" y="0"/>
                    <a:pt x="28849" y="0"/>
                  </a:cubicBezTo>
                  <a:cubicBezTo>
                    <a:pt x="28849" y="0"/>
                    <a:pt x="10237" y="27916"/>
                    <a:pt x="14890" y="64207"/>
                  </a:cubicBezTo>
                  <a:cubicBezTo>
                    <a:pt x="21404" y="117247"/>
                    <a:pt x="0" y="199133"/>
                    <a:pt x="0" y="199133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D20BBE65-9D1B-3C83-671E-B703944496D1}"/>
                </a:ext>
              </a:extLst>
            </p:cNvPr>
            <p:cNvSpPr/>
            <p:nvPr/>
          </p:nvSpPr>
          <p:spPr>
            <a:xfrm>
              <a:off x="2135447" y="2106304"/>
              <a:ext cx="54253" cy="221221"/>
            </a:xfrm>
            <a:custGeom>
              <a:avLst/>
              <a:gdLst>
                <a:gd name="connsiteX0" fmla="*/ 23442 w 54253"/>
                <a:gd name="connsiteY0" fmla="*/ 179592 h 221221"/>
                <a:gd name="connsiteX1" fmla="*/ 10414 w 54253"/>
                <a:gd name="connsiteY1" fmla="*/ 66998 h 221221"/>
                <a:gd name="connsiteX2" fmla="*/ 4830 w 54253"/>
                <a:gd name="connsiteY2" fmla="*/ 0 h 221221"/>
                <a:gd name="connsiteX3" fmla="*/ 42985 w 54253"/>
                <a:gd name="connsiteY3" fmla="*/ 92122 h 221221"/>
                <a:gd name="connsiteX4" fmla="*/ 54152 w 54253"/>
                <a:gd name="connsiteY4" fmla="*/ 151676 h 221221"/>
                <a:gd name="connsiteX5" fmla="*/ 23442 w 54253"/>
                <a:gd name="connsiteY5" fmla="*/ 179592 h 22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53" h="221221">
                  <a:moveTo>
                    <a:pt x="23442" y="179592"/>
                  </a:moveTo>
                  <a:cubicBezTo>
                    <a:pt x="38332" y="148885"/>
                    <a:pt x="30887" y="110733"/>
                    <a:pt x="10414" y="66998"/>
                  </a:cubicBezTo>
                  <a:cubicBezTo>
                    <a:pt x="-9129" y="26055"/>
                    <a:pt x="4830" y="0"/>
                    <a:pt x="4830" y="0"/>
                  </a:cubicBezTo>
                  <a:cubicBezTo>
                    <a:pt x="4830" y="0"/>
                    <a:pt x="19720" y="25124"/>
                    <a:pt x="42985" y="92122"/>
                  </a:cubicBezTo>
                  <a:cubicBezTo>
                    <a:pt x="49499" y="110733"/>
                    <a:pt x="55083" y="132135"/>
                    <a:pt x="54152" y="151676"/>
                  </a:cubicBezTo>
                  <a:cubicBezTo>
                    <a:pt x="53221" y="211230"/>
                    <a:pt x="-14713" y="258687"/>
                    <a:pt x="23442" y="179592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AF94544D-11F7-A8C7-2E57-42DEAA7F9D4E}"/>
                </a:ext>
              </a:extLst>
            </p:cNvPr>
            <p:cNvSpPr/>
            <p:nvPr/>
          </p:nvSpPr>
          <p:spPr>
            <a:xfrm>
              <a:off x="1481271" y="2659136"/>
              <a:ext cx="286100" cy="608608"/>
            </a:xfrm>
            <a:custGeom>
              <a:avLst/>
              <a:gdLst>
                <a:gd name="connsiteX0" fmla="*/ 40155 w 286100"/>
                <a:gd name="connsiteY0" fmla="*/ 2694 h 608608"/>
                <a:gd name="connsiteX1" fmla="*/ 262569 w 286100"/>
                <a:gd name="connsiteY1" fmla="*/ 434460 h 608608"/>
                <a:gd name="connsiteX2" fmla="*/ 283973 w 286100"/>
                <a:gd name="connsiteY2" fmla="*/ 574970 h 608608"/>
                <a:gd name="connsiteX3" fmla="*/ 29918 w 286100"/>
                <a:gd name="connsiteY3" fmla="*/ 250215 h 608608"/>
                <a:gd name="connsiteX4" fmla="*/ 40155 w 286100"/>
                <a:gd name="connsiteY4" fmla="*/ 2694 h 60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100" h="608608">
                  <a:moveTo>
                    <a:pt x="40155" y="2694"/>
                  </a:moveTo>
                  <a:cubicBezTo>
                    <a:pt x="126701" y="66901"/>
                    <a:pt x="203011" y="291158"/>
                    <a:pt x="262569" y="434460"/>
                  </a:cubicBezTo>
                  <a:cubicBezTo>
                    <a:pt x="296071" y="514485"/>
                    <a:pt x="283973" y="574970"/>
                    <a:pt x="283973" y="574970"/>
                  </a:cubicBezTo>
                  <a:cubicBezTo>
                    <a:pt x="283973" y="574970"/>
                    <a:pt x="254194" y="762937"/>
                    <a:pt x="29918" y="250215"/>
                  </a:cubicBezTo>
                  <a:cubicBezTo>
                    <a:pt x="-25918" y="121802"/>
                    <a:pt x="7584" y="-21499"/>
                    <a:pt x="40155" y="2694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5">
              <a:extLst>
                <a:ext uri="{FF2B5EF4-FFF2-40B4-BE49-F238E27FC236}">
                  <a16:creationId xmlns="" xmlns:a16="http://schemas.microsoft.com/office/drawing/2014/main" id="{D7FCC96D-D111-671D-E31B-EAEC8C24B2D2}"/>
                </a:ext>
              </a:extLst>
            </p:cNvPr>
            <p:cNvSpPr/>
            <p:nvPr/>
          </p:nvSpPr>
          <p:spPr>
            <a:xfrm>
              <a:off x="590804" y="2968905"/>
              <a:ext cx="926162" cy="2062778"/>
            </a:xfrm>
            <a:custGeom>
              <a:avLst/>
              <a:gdLst>
                <a:gd name="connsiteX0" fmla="*/ 139609 w 926162"/>
                <a:gd name="connsiteY0" fmla="*/ 2042512 h 2062778"/>
                <a:gd name="connsiteX1" fmla="*/ 820811 w 926162"/>
                <a:gd name="connsiteY1" fmla="*/ 2001569 h 2062778"/>
                <a:gd name="connsiteX2" fmla="*/ 892467 w 926162"/>
                <a:gd name="connsiteY2" fmla="*/ 813283 h 2062778"/>
                <a:gd name="connsiteX3" fmla="*/ 769628 w 926162"/>
                <a:gd name="connsiteY3" fmla="*/ 11166 h 2062778"/>
                <a:gd name="connsiteX4" fmla="*/ 170319 w 926162"/>
                <a:gd name="connsiteY4" fmla="*/ 0 h 2062778"/>
                <a:gd name="connsiteX5" fmla="*/ 139609 w 926162"/>
                <a:gd name="connsiteY5" fmla="*/ 2042512 h 206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6162" h="2062778">
                  <a:moveTo>
                    <a:pt x="139609" y="2042512"/>
                  </a:moveTo>
                  <a:cubicBezTo>
                    <a:pt x="431819" y="2088108"/>
                    <a:pt x="484863" y="2049025"/>
                    <a:pt x="820811" y="2001569"/>
                  </a:cubicBezTo>
                  <a:cubicBezTo>
                    <a:pt x="852451" y="2002499"/>
                    <a:pt x="988319" y="1674953"/>
                    <a:pt x="892467" y="813283"/>
                  </a:cubicBezTo>
                  <a:cubicBezTo>
                    <a:pt x="872924" y="635552"/>
                    <a:pt x="737987" y="493180"/>
                    <a:pt x="769628" y="11166"/>
                  </a:cubicBezTo>
                  <a:cubicBezTo>
                    <a:pt x="569548" y="7444"/>
                    <a:pt x="370399" y="3722"/>
                    <a:pt x="170319" y="0"/>
                  </a:cubicBezTo>
                  <a:cubicBezTo>
                    <a:pt x="249420" y="437349"/>
                    <a:pt x="-225188" y="505278"/>
                    <a:pt x="139609" y="2042512"/>
                  </a:cubicBezTo>
                  <a:close/>
                </a:path>
              </a:pathLst>
            </a:custGeom>
            <a:solidFill>
              <a:schemeClr val="accent3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6">
              <a:extLst>
                <a:ext uri="{FF2B5EF4-FFF2-40B4-BE49-F238E27FC236}">
                  <a16:creationId xmlns="" xmlns:a16="http://schemas.microsoft.com/office/drawing/2014/main" id="{92BB7BE2-738A-75F5-DC95-3BE38BFC69E0}"/>
                </a:ext>
              </a:extLst>
            </p:cNvPr>
            <p:cNvSpPr/>
            <p:nvPr/>
          </p:nvSpPr>
          <p:spPr>
            <a:xfrm>
              <a:off x="1913210" y="2217037"/>
              <a:ext cx="269875" cy="565245"/>
            </a:xfrm>
            <a:custGeom>
              <a:avLst/>
              <a:gdLst>
                <a:gd name="connsiteX0" fmla="*/ 245679 w 269875"/>
                <a:gd name="connsiteY0" fmla="*/ 31638 h 565245"/>
                <a:gd name="connsiteX1" fmla="*/ 260569 w 269875"/>
                <a:gd name="connsiteY1" fmla="*/ 40943 h 565245"/>
                <a:gd name="connsiteX2" fmla="*/ 269875 w 269875"/>
                <a:gd name="connsiteY2" fmla="*/ 98636 h 565245"/>
                <a:gd name="connsiteX3" fmla="*/ 219622 w 269875"/>
                <a:gd name="connsiteY3" fmla="*/ 236354 h 565245"/>
                <a:gd name="connsiteX4" fmla="*/ 83754 w 269875"/>
                <a:gd name="connsiteY4" fmla="*/ 561109 h 565245"/>
                <a:gd name="connsiteX5" fmla="*/ 0 w 269875"/>
                <a:gd name="connsiteY5" fmla="*/ 508069 h 565245"/>
                <a:gd name="connsiteX6" fmla="*/ 147035 w 269875"/>
                <a:gd name="connsiteY6" fmla="*/ 252173 h 565245"/>
                <a:gd name="connsiteX7" fmla="*/ 185190 w 269875"/>
                <a:gd name="connsiteY7" fmla="*/ 64206 h 565245"/>
                <a:gd name="connsiteX8" fmla="*/ 205663 w 269875"/>
                <a:gd name="connsiteY8" fmla="*/ 0 h 565245"/>
                <a:gd name="connsiteX9" fmla="*/ 207525 w 269875"/>
                <a:gd name="connsiteY9" fmla="*/ 79095 h 565245"/>
                <a:gd name="connsiteX10" fmla="*/ 225206 w 269875"/>
                <a:gd name="connsiteY10" fmla="*/ 93053 h 565245"/>
                <a:gd name="connsiteX11" fmla="*/ 245679 w 269875"/>
                <a:gd name="connsiteY11" fmla="*/ 31638 h 56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9875" h="565245">
                  <a:moveTo>
                    <a:pt x="245679" y="31638"/>
                  </a:moveTo>
                  <a:lnTo>
                    <a:pt x="260569" y="40943"/>
                  </a:lnTo>
                  <a:lnTo>
                    <a:pt x="269875" y="98636"/>
                  </a:lnTo>
                  <a:cubicBezTo>
                    <a:pt x="269875" y="98636"/>
                    <a:pt x="243818" y="200994"/>
                    <a:pt x="219622" y="236354"/>
                  </a:cubicBezTo>
                  <a:cubicBezTo>
                    <a:pt x="195427" y="271715"/>
                    <a:pt x="99575" y="549012"/>
                    <a:pt x="83754" y="561109"/>
                  </a:cubicBezTo>
                  <a:cubicBezTo>
                    <a:pt x="55836" y="583442"/>
                    <a:pt x="0" y="508069"/>
                    <a:pt x="0" y="508069"/>
                  </a:cubicBezTo>
                  <a:cubicBezTo>
                    <a:pt x="0" y="508069"/>
                    <a:pt x="121909" y="313588"/>
                    <a:pt x="147035" y="252173"/>
                  </a:cubicBezTo>
                  <a:cubicBezTo>
                    <a:pt x="172162" y="189828"/>
                    <a:pt x="176815" y="89331"/>
                    <a:pt x="185190" y="64206"/>
                  </a:cubicBezTo>
                  <a:cubicBezTo>
                    <a:pt x="200080" y="22333"/>
                    <a:pt x="205663" y="0"/>
                    <a:pt x="205663" y="0"/>
                  </a:cubicBezTo>
                  <a:cubicBezTo>
                    <a:pt x="205663" y="0"/>
                    <a:pt x="227067" y="11166"/>
                    <a:pt x="207525" y="79095"/>
                  </a:cubicBezTo>
                  <a:cubicBezTo>
                    <a:pt x="201941" y="96775"/>
                    <a:pt x="225206" y="93053"/>
                    <a:pt x="225206" y="93053"/>
                  </a:cubicBezTo>
                  <a:lnTo>
                    <a:pt x="245679" y="31638"/>
                  </a:ln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7">
              <a:extLst>
                <a:ext uri="{FF2B5EF4-FFF2-40B4-BE49-F238E27FC236}">
                  <a16:creationId xmlns="" xmlns:a16="http://schemas.microsoft.com/office/drawing/2014/main" id="{5C3ED58C-B8D7-CEF3-72FE-F4E918EE8675}"/>
                </a:ext>
              </a:extLst>
            </p:cNvPr>
            <p:cNvSpPr/>
            <p:nvPr/>
          </p:nvSpPr>
          <p:spPr>
            <a:xfrm>
              <a:off x="692258" y="2302646"/>
              <a:ext cx="705397" cy="1016137"/>
            </a:xfrm>
            <a:custGeom>
              <a:avLst/>
              <a:gdLst>
                <a:gd name="connsiteX0" fmla="*/ 683063 w 705397"/>
                <a:gd name="connsiteY0" fmla="*/ 1016138 h 1016137"/>
                <a:gd name="connsiteX1" fmla="*/ 27918 w 705397"/>
                <a:gd name="connsiteY1" fmla="*/ 1004041 h 1016137"/>
                <a:gd name="connsiteX2" fmla="*/ 0 w 705397"/>
                <a:gd name="connsiteY2" fmla="*/ 0 h 1016137"/>
                <a:gd name="connsiteX3" fmla="*/ 705397 w 705397"/>
                <a:gd name="connsiteY3" fmla="*/ 66998 h 1016137"/>
                <a:gd name="connsiteX4" fmla="*/ 697953 w 705397"/>
                <a:gd name="connsiteY4" fmla="*/ 457820 h 1016137"/>
                <a:gd name="connsiteX5" fmla="*/ 671896 w 705397"/>
                <a:gd name="connsiteY5" fmla="*/ 655093 h 1016137"/>
                <a:gd name="connsiteX6" fmla="*/ 670965 w 705397"/>
                <a:gd name="connsiteY6" fmla="*/ 882142 h 1016137"/>
                <a:gd name="connsiteX7" fmla="*/ 683063 w 705397"/>
                <a:gd name="connsiteY7" fmla="*/ 1016138 h 101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397" h="1016137">
                  <a:moveTo>
                    <a:pt x="683063" y="1016138"/>
                  </a:moveTo>
                  <a:lnTo>
                    <a:pt x="27918" y="1004041"/>
                  </a:lnTo>
                  <a:lnTo>
                    <a:pt x="0" y="0"/>
                  </a:lnTo>
                  <a:lnTo>
                    <a:pt x="705397" y="66998"/>
                  </a:lnTo>
                  <a:lnTo>
                    <a:pt x="697953" y="457820"/>
                  </a:lnTo>
                  <a:cubicBezTo>
                    <a:pt x="688647" y="523888"/>
                    <a:pt x="678410" y="589025"/>
                    <a:pt x="671896" y="655093"/>
                  </a:cubicBezTo>
                  <a:cubicBezTo>
                    <a:pt x="664451" y="730466"/>
                    <a:pt x="664451" y="806769"/>
                    <a:pt x="670965" y="882142"/>
                  </a:cubicBezTo>
                  <a:lnTo>
                    <a:pt x="683063" y="1016138"/>
                  </a:lnTo>
                  <a:close/>
                </a:path>
              </a:pathLst>
            </a:custGeom>
            <a:solidFill>
              <a:schemeClr val="accent2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8">
              <a:extLst>
                <a:ext uri="{FF2B5EF4-FFF2-40B4-BE49-F238E27FC236}">
                  <a16:creationId xmlns="" xmlns:a16="http://schemas.microsoft.com/office/drawing/2014/main" id="{DDFCCE3F-DF64-277F-C2D7-5E8CDFD7CDFF}"/>
                </a:ext>
              </a:extLst>
            </p:cNvPr>
            <p:cNvSpPr/>
            <p:nvPr/>
          </p:nvSpPr>
          <p:spPr>
            <a:xfrm>
              <a:off x="538709" y="2300142"/>
              <a:ext cx="256846" cy="914422"/>
            </a:xfrm>
            <a:custGeom>
              <a:avLst/>
              <a:gdLst>
                <a:gd name="connsiteX0" fmla="*/ 172162 w 256846"/>
                <a:gd name="connsiteY0" fmla="*/ 864174 h 914422"/>
                <a:gd name="connsiteX1" fmla="*/ 256847 w 256846"/>
                <a:gd name="connsiteY1" fmla="*/ 268635 h 914422"/>
                <a:gd name="connsiteX2" fmla="*/ 236373 w 256846"/>
                <a:gd name="connsiteY2" fmla="*/ 28559 h 914422"/>
                <a:gd name="connsiteX3" fmla="*/ 185190 w 256846"/>
                <a:gd name="connsiteY3" fmla="*/ 2504 h 914422"/>
                <a:gd name="connsiteX4" fmla="*/ 172162 w 256846"/>
                <a:gd name="connsiteY4" fmla="*/ 643 h 914422"/>
                <a:gd name="connsiteX5" fmla="*/ 67934 w 256846"/>
                <a:gd name="connsiteY5" fmla="*/ 98348 h 914422"/>
                <a:gd name="connsiteX6" fmla="*/ 0 w 256846"/>
                <a:gd name="connsiteY6" fmla="*/ 914422 h 914422"/>
                <a:gd name="connsiteX7" fmla="*/ 172162 w 256846"/>
                <a:gd name="connsiteY7" fmla="*/ 864174 h 91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846" h="914422">
                  <a:moveTo>
                    <a:pt x="172162" y="864174"/>
                  </a:moveTo>
                  <a:lnTo>
                    <a:pt x="256847" y="268635"/>
                  </a:lnTo>
                  <a:lnTo>
                    <a:pt x="236373" y="28559"/>
                  </a:lnTo>
                  <a:cubicBezTo>
                    <a:pt x="222414" y="14601"/>
                    <a:pt x="204733" y="5295"/>
                    <a:pt x="185190" y="2504"/>
                  </a:cubicBezTo>
                  <a:lnTo>
                    <a:pt x="172162" y="643"/>
                  </a:lnTo>
                  <a:cubicBezTo>
                    <a:pt x="120048" y="-5871"/>
                    <a:pt x="73518" y="37864"/>
                    <a:pt x="67934" y="98348"/>
                  </a:cubicBezTo>
                  <a:lnTo>
                    <a:pt x="0" y="914422"/>
                  </a:lnTo>
                  <a:lnTo>
                    <a:pt x="172162" y="864174"/>
                  </a:lnTo>
                  <a:close/>
                </a:path>
              </a:pathLst>
            </a:custGeom>
            <a:solidFill>
              <a:schemeClr val="accent2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9">
              <a:extLst>
                <a:ext uri="{FF2B5EF4-FFF2-40B4-BE49-F238E27FC236}">
                  <a16:creationId xmlns="" xmlns:a16="http://schemas.microsoft.com/office/drawing/2014/main" id="{6D288203-9909-E22A-DF26-E007060C3F1A}"/>
                </a:ext>
              </a:extLst>
            </p:cNvPr>
            <p:cNvSpPr/>
            <p:nvPr/>
          </p:nvSpPr>
          <p:spPr>
            <a:xfrm>
              <a:off x="1309249" y="2367213"/>
              <a:ext cx="467162" cy="869684"/>
            </a:xfrm>
            <a:custGeom>
              <a:avLst/>
              <a:gdLst>
                <a:gd name="connsiteX0" fmla="*/ 351768 w 467162"/>
                <a:gd name="connsiteY0" fmla="*/ 869684 h 869684"/>
                <a:gd name="connsiteX1" fmla="*/ 81893 w 467162"/>
                <a:gd name="connsiteY1" fmla="*/ 349518 h 869684"/>
                <a:gd name="connsiteX2" fmla="*/ 0 w 467162"/>
                <a:gd name="connsiteY2" fmla="*/ 45235 h 869684"/>
                <a:gd name="connsiteX3" fmla="*/ 44669 w 467162"/>
                <a:gd name="connsiteY3" fmla="*/ 10806 h 869684"/>
                <a:gd name="connsiteX4" fmla="*/ 57697 w 467162"/>
                <a:gd name="connsiteY4" fmla="*/ 6153 h 869684"/>
                <a:gd name="connsiteX5" fmla="*/ 179607 w 467162"/>
                <a:gd name="connsiteY5" fmla="*/ 61054 h 869684"/>
                <a:gd name="connsiteX6" fmla="*/ 467163 w 467162"/>
                <a:gd name="connsiteY6" fmla="*/ 654732 h 869684"/>
                <a:gd name="connsiteX7" fmla="*/ 351768 w 467162"/>
                <a:gd name="connsiteY7" fmla="*/ 869684 h 86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162" h="869684">
                  <a:moveTo>
                    <a:pt x="351768" y="869684"/>
                  </a:moveTo>
                  <a:lnTo>
                    <a:pt x="81893" y="349518"/>
                  </a:lnTo>
                  <a:lnTo>
                    <a:pt x="0" y="45235"/>
                  </a:lnTo>
                  <a:cubicBezTo>
                    <a:pt x="10237" y="30347"/>
                    <a:pt x="26057" y="18250"/>
                    <a:pt x="44669" y="10806"/>
                  </a:cubicBezTo>
                  <a:lnTo>
                    <a:pt x="57697" y="6153"/>
                  </a:lnTo>
                  <a:cubicBezTo>
                    <a:pt x="107019" y="-12457"/>
                    <a:pt x="160994" y="12667"/>
                    <a:pt x="179607" y="61054"/>
                  </a:cubicBezTo>
                  <a:lnTo>
                    <a:pt x="467163" y="654732"/>
                  </a:lnTo>
                  <a:lnTo>
                    <a:pt x="351768" y="869684"/>
                  </a:lnTo>
                  <a:close/>
                </a:path>
              </a:pathLst>
            </a:custGeom>
            <a:solidFill>
              <a:schemeClr val="accent2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50">
              <a:extLst>
                <a:ext uri="{FF2B5EF4-FFF2-40B4-BE49-F238E27FC236}">
                  <a16:creationId xmlns="" xmlns:a16="http://schemas.microsoft.com/office/drawing/2014/main" id="{CB42DD60-C4E1-5251-DA6D-4C1417D3BE93}"/>
                </a:ext>
              </a:extLst>
            </p:cNvPr>
            <p:cNvSpPr/>
            <p:nvPr/>
          </p:nvSpPr>
          <p:spPr>
            <a:xfrm>
              <a:off x="2121878" y="2146317"/>
              <a:ext cx="51454" cy="175870"/>
            </a:xfrm>
            <a:custGeom>
              <a:avLst/>
              <a:gdLst>
                <a:gd name="connsiteX0" fmla="*/ 40734 w 51454"/>
                <a:gd name="connsiteY0" fmla="*/ 175870 h 175870"/>
                <a:gd name="connsiteX1" fmla="*/ 49109 w 51454"/>
                <a:gd name="connsiteY1" fmla="*/ 98636 h 175870"/>
                <a:gd name="connsiteX2" fmla="*/ 1649 w 51454"/>
                <a:gd name="connsiteY2" fmla="*/ 0 h 175870"/>
                <a:gd name="connsiteX3" fmla="*/ 10955 w 51454"/>
                <a:gd name="connsiteY3" fmla="*/ 65137 h 175870"/>
                <a:gd name="connsiteX4" fmla="*/ 40734 w 51454"/>
                <a:gd name="connsiteY4" fmla="*/ 175870 h 17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54" h="175870">
                  <a:moveTo>
                    <a:pt x="40734" y="175870"/>
                  </a:moveTo>
                  <a:cubicBezTo>
                    <a:pt x="40734" y="175870"/>
                    <a:pt x="57485" y="124691"/>
                    <a:pt x="49109" y="98636"/>
                  </a:cubicBezTo>
                  <a:cubicBezTo>
                    <a:pt x="43526" y="80956"/>
                    <a:pt x="1649" y="0"/>
                    <a:pt x="1649" y="0"/>
                  </a:cubicBezTo>
                  <a:cubicBezTo>
                    <a:pt x="1649" y="0"/>
                    <a:pt x="-5796" y="32569"/>
                    <a:pt x="10955" y="65137"/>
                  </a:cubicBezTo>
                  <a:cubicBezTo>
                    <a:pt x="35150" y="112594"/>
                    <a:pt x="40734" y="175870"/>
                    <a:pt x="40734" y="175870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51">
              <a:extLst>
                <a:ext uri="{FF2B5EF4-FFF2-40B4-BE49-F238E27FC236}">
                  <a16:creationId xmlns="" xmlns:a16="http://schemas.microsoft.com/office/drawing/2014/main" id="{05511EB2-3F63-3CB7-4C35-B48D936273B7}"/>
                </a:ext>
              </a:extLst>
            </p:cNvPr>
            <p:cNvSpPr/>
            <p:nvPr/>
          </p:nvSpPr>
          <p:spPr>
            <a:xfrm>
              <a:off x="2116082" y="2288688"/>
              <a:ext cx="31123" cy="104219"/>
            </a:xfrm>
            <a:custGeom>
              <a:avLst/>
              <a:gdLst>
                <a:gd name="connsiteX0" fmla="*/ 22334 w 31123"/>
                <a:gd name="connsiteY0" fmla="*/ 21402 h 104219"/>
                <a:gd name="connsiteX1" fmla="*/ 1861 w 31123"/>
                <a:gd name="connsiteY1" fmla="*/ 20472 h 104219"/>
                <a:gd name="connsiteX2" fmla="*/ 3722 w 31123"/>
                <a:gd name="connsiteY2" fmla="*/ 34430 h 104219"/>
                <a:gd name="connsiteX3" fmla="*/ 0 w 31123"/>
                <a:gd name="connsiteY3" fmla="*/ 104219 h 104219"/>
                <a:gd name="connsiteX4" fmla="*/ 18612 w 31123"/>
                <a:gd name="connsiteY4" fmla="*/ 49318 h 104219"/>
                <a:gd name="connsiteX5" fmla="*/ 30710 w 31123"/>
                <a:gd name="connsiteY5" fmla="*/ 8375 h 104219"/>
                <a:gd name="connsiteX6" fmla="*/ 30710 w 31123"/>
                <a:gd name="connsiteY6" fmla="*/ 0 h 104219"/>
                <a:gd name="connsiteX7" fmla="*/ 22334 w 31123"/>
                <a:gd name="connsiteY7" fmla="*/ 21402 h 10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23" h="104219">
                  <a:moveTo>
                    <a:pt x="22334" y="21402"/>
                  </a:moveTo>
                  <a:cubicBezTo>
                    <a:pt x="22334" y="21402"/>
                    <a:pt x="7445" y="25124"/>
                    <a:pt x="1861" y="20472"/>
                  </a:cubicBezTo>
                  <a:cubicBezTo>
                    <a:pt x="1861" y="25124"/>
                    <a:pt x="2792" y="30707"/>
                    <a:pt x="3722" y="34430"/>
                  </a:cubicBezTo>
                  <a:cubicBezTo>
                    <a:pt x="4653" y="43735"/>
                    <a:pt x="0" y="104219"/>
                    <a:pt x="0" y="104219"/>
                  </a:cubicBezTo>
                  <a:cubicBezTo>
                    <a:pt x="0" y="104219"/>
                    <a:pt x="12098" y="61415"/>
                    <a:pt x="18612" y="49318"/>
                  </a:cubicBezTo>
                  <a:cubicBezTo>
                    <a:pt x="22334" y="41874"/>
                    <a:pt x="26987" y="23263"/>
                    <a:pt x="30710" y="8375"/>
                  </a:cubicBezTo>
                  <a:cubicBezTo>
                    <a:pt x="31640" y="6514"/>
                    <a:pt x="30710" y="2792"/>
                    <a:pt x="30710" y="0"/>
                  </a:cubicBezTo>
                  <a:lnTo>
                    <a:pt x="22334" y="21402"/>
                  </a:ln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="" xmlns:a16="http://schemas.microsoft.com/office/drawing/2014/main" id="{88E76B0C-7530-E366-44E0-BFB345F5D83C}"/>
                </a:ext>
              </a:extLst>
            </p:cNvPr>
            <p:cNvSpPr/>
            <p:nvPr/>
          </p:nvSpPr>
          <p:spPr>
            <a:xfrm>
              <a:off x="2098363" y="2222620"/>
              <a:ext cx="36330" cy="145869"/>
            </a:xfrm>
            <a:custGeom>
              <a:avLst/>
              <a:gdLst>
                <a:gd name="connsiteX0" fmla="*/ 22372 w 36330"/>
                <a:gd name="connsiteY0" fmla="*/ 73512 h 145869"/>
                <a:gd name="connsiteX1" fmla="*/ 25163 w 36330"/>
                <a:gd name="connsiteY1" fmla="*/ 0 h 145869"/>
                <a:gd name="connsiteX2" fmla="*/ 8413 w 36330"/>
                <a:gd name="connsiteY2" fmla="*/ 52110 h 145869"/>
                <a:gd name="connsiteX3" fmla="*/ 37 w 36330"/>
                <a:gd name="connsiteY3" fmla="*/ 100497 h 145869"/>
                <a:gd name="connsiteX4" fmla="*/ 21441 w 36330"/>
                <a:gd name="connsiteY4" fmla="*/ 145162 h 145869"/>
                <a:gd name="connsiteX5" fmla="*/ 36331 w 36330"/>
                <a:gd name="connsiteY5" fmla="*/ 87470 h 145869"/>
                <a:gd name="connsiteX6" fmla="*/ 22372 w 36330"/>
                <a:gd name="connsiteY6" fmla="*/ 73512 h 14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330" h="145869">
                  <a:moveTo>
                    <a:pt x="22372" y="73512"/>
                  </a:moveTo>
                  <a:cubicBezTo>
                    <a:pt x="35400" y="27916"/>
                    <a:pt x="30747" y="8375"/>
                    <a:pt x="25163" y="0"/>
                  </a:cubicBezTo>
                  <a:cubicBezTo>
                    <a:pt x="22372" y="11166"/>
                    <a:pt x="16788" y="27916"/>
                    <a:pt x="8413" y="52110"/>
                  </a:cubicBezTo>
                  <a:cubicBezTo>
                    <a:pt x="5621" y="60484"/>
                    <a:pt x="2829" y="78164"/>
                    <a:pt x="37" y="100497"/>
                  </a:cubicBezTo>
                  <a:cubicBezTo>
                    <a:pt x="-893" y="104219"/>
                    <a:pt x="15857" y="108872"/>
                    <a:pt x="21441" y="145162"/>
                  </a:cubicBezTo>
                  <a:cubicBezTo>
                    <a:pt x="22372" y="151676"/>
                    <a:pt x="34469" y="111664"/>
                    <a:pt x="36331" y="87470"/>
                  </a:cubicBezTo>
                  <a:cubicBezTo>
                    <a:pt x="30747" y="87470"/>
                    <a:pt x="17719" y="86539"/>
                    <a:pt x="22372" y="73512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3">
              <a:extLst>
                <a:ext uri="{FF2B5EF4-FFF2-40B4-BE49-F238E27FC236}">
                  <a16:creationId xmlns="" xmlns:a16="http://schemas.microsoft.com/office/drawing/2014/main" id="{54D5A412-4888-5BBD-6987-2BD3DBF435BB}"/>
                </a:ext>
              </a:extLst>
            </p:cNvPr>
            <p:cNvSpPr/>
            <p:nvPr/>
          </p:nvSpPr>
          <p:spPr>
            <a:xfrm>
              <a:off x="571280" y="2481307"/>
              <a:ext cx="784498" cy="870044"/>
            </a:xfrm>
            <a:custGeom>
              <a:avLst/>
              <a:gdLst>
                <a:gd name="connsiteX0" fmla="*/ 621643 w 784498"/>
                <a:gd name="connsiteY0" fmla="*/ 62346 h 870044"/>
                <a:gd name="connsiteX1" fmla="*/ 0 w 784498"/>
                <a:gd name="connsiteY1" fmla="*/ 0 h 870044"/>
                <a:gd name="connsiteX2" fmla="*/ 212178 w 784498"/>
                <a:gd name="connsiteY2" fmla="*/ 809560 h 870044"/>
                <a:gd name="connsiteX3" fmla="*/ 784499 w 784498"/>
                <a:gd name="connsiteY3" fmla="*/ 870045 h 8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498" h="870044">
                  <a:moveTo>
                    <a:pt x="621643" y="62346"/>
                  </a:moveTo>
                  <a:lnTo>
                    <a:pt x="0" y="0"/>
                  </a:lnTo>
                  <a:lnTo>
                    <a:pt x="212178" y="809560"/>
                  </a:lnTo>
                  <a:lnTo>
                    <a:pt x="784499" y="870045"/>
                  </a:lnTo>
                  <a:close/>
                </a:path>
              </a:pathLst>
            </a:custGeom>
            <a:solidFill>
              <a:srgbClr val="A7BFD3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="" xmlns:a16="http://schemas.microsoft.com/office/drawing/2014/main" id="{C669A2FB-71F9-3C60-D9EB-02FB0F1A91E6}"/>
                </a:ext>
              </a:extLst>
            </p:cNvPr>
            <p:cNvSpPr/>
            <p:nvPr/>
          </p:nvSpPr>
          <p:spPr>
            <a:xfrm>
              <a:off x="969866" y="2537139"/>
              <a:ext cx="156984" cy="138648"/>
            </a:xfrm>
            <a:custGeom>
              <a:avLst/>
              <a:gdLst>
                <a:gd name="connsiteX0" fmla="*/ 10879 w 156984"/>
                <a:gd name="connsiteY0" fmla="*/ 138649 h 138648"/>
                <a:gd name="connsiteX1" fmla="*/ 1573 w 156984"/>
                <a:gd name="connsiteY1" fmla="*/ 116316 h 138648"/>
                <a:gd name="connsiteX2" fmla="*/ 62063 w 156984"/>
                <a:gd name="connsiteY2" fmla="*/ 53971 h 138648"/>
                <a:gd name="connsiteX3" fmla="*/ 156984 w 156984"/>
                <a:gd name="connsiteY3" fmla="*/ 0 h 138648"/>
                <a:gd name="connsiteX4" fmla="*/ 112315 w 156984"/>
                <a:gd name="connsiteY4" fmla="*/ 48388 h 138648"/>
                <a:gd name="connsiteX5" fmla="*/ 10879 w 156984"/>
                <a:gd name="connsiteY5" fmla="*/ 138649 h 13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984" h="138648">
                  <a:moveTo>
                    <a:pt x="10879" y="138649"/>
                  </a:moveTo>
                  <a:cubicBezTo>
                    <a:pt x="10879" y="138649"/>
                    <a:pt x="-4941" y="129344"/>
                    <a:pt x="1573" y="116316"/>
                  </a:cubicBezTo>
                  <a:cubicBezTo>
                    <a:pt x="11810" y="94914"/>
                    <a:pt x="48103" y="64206"/>
                    <a:pt x="62063" y="53971"/>
                  </a:cubicBezTo>
                  <a:cubicBezTo>
                    <a:pt x="76952" y="42804"/>
                    <a:pt x="156984" y="0"/>
                    <a:pt x="156984" y="0"/>
                  </a:cubicBezTo>
                  <a:cubicBezTo>
                    <a:pt x="156984" y="0"/>
                    <a:pt x="144886" y="31638"/>
                    <a:pt x="112315" y="48388"/>
                  </a:cubicBezTo>
                  <a:cubicBezTo>
                    <a:pt x="64854" y="73512"/>
                    <a:pt x="10879" y="138649"/>
                    <a:pt x="10879" y="138649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5">
              <a:extLst>
                <a:ext uri="{FF2B5EF4-FFF2-40B4-BE49-F238E27FC236}">
                  <a16:creationId xmlns="" xmlns:a16="http://schemas.microsoft.com/office/drawing/2014/main" id="{C68CAA6F-08BB-6AC9-AB96-A6D9F6A8B91E}"/>
                </a:ext>
              </a:extLst>
            </p:cNvPr>
            <p:cNvSpPr/>
            <p:nvPr/>
          </p:nvSpPr>
          <p:spPr>
            <a:xfrm>
              <a:off x="958862" y="2579013"/>
              <a:ext cx="188461" cy="120275"/>
            </a:xfrm>
            <a:custGeom>
              <a:avLst/>
              <a:gdLst>
                <a:gd name="connsiteX0" fmla="*/ 31190 w 188461"/>
                <a:gd name="connsiteY0" fmla="*/ 88400 h 120275"/>
                <a:gd name="connsiteX1" fmla="*/ 130764 w 188461"/>
                <a:gd name="connsiteY1" fmla="*/ 34430 h 120275"/>
                <a:gd name="connsiteX2" fmla="*/ 188462 w 188461"/>
                <a:gd name="connsiteY2" fmla="*/ 0 h 120275"/>
                <a:gd name="connsiteX3" fmla="*/ 90748 w 188461"/>
                <a:gd name="connsiteY3" fmla="*/ 21402 h 120275"/>
                <a:gd name="connsiteX4" fmla="*/ 35843 w 188461"/>
                <a:gd name="connsiteY4" fmla="*/ 46526 h 120275"/>
                <a:gd name="connsiteX5" fmla="*/ 31190 w 188461"/>
                <a:gd name="connsiteY5" fmla="*/ 88400 h 1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61" h="120275">
                  <a:moveTo>
                    <a:pt x="31190" y="88400"/>
                  </a:moveTo>
                  <a:cubicBezTo>
                    <a:pt x="47941" y="58624"/>
                    <a:pt x="83304" y="42804"/>
                    <a:pt x="130764" y="34430"/>
                  </a:cubicBezTo>
                  <a:cubicBezTo>
                    <a:pt x="175433" y="26055"/>
                    <a:pt x="188462" y="0"/>
                    <a:pt x="188462" y="0"/>
                  </a:cubicBezTo>
                  <a:cubicBezTo>
                    <a:pt x="188462" y="0"/>
                    <a:pt x="159613" y="1861"/>
                    <a:pt x="90748" y="21402"/>
                  </a:cubicBezTo>
                  <a:cubicBezTo>
                    <a:pt x="72136" y="26985"/>
                    <a:pt x="51663" y="34430"/>
                    <a:pt x="35843" y="46526"/>
                  </a:cubicBezTo>
                  <a:cubicBezTo>
                    <a:pt x="-11618" y="82817"/>
                    <a:pt x="-10687" y="165634"/>
                    <a:pt x="31190" y="88400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="" xmlns:a16="http://schemas.microsoft.com/office/drawing/2014/main" id="{FDEAA2EF-F90C-6454-360B-45149B1D4759}"/>
                </a:ext>
              </a:extLst>
            </p:cNvPr>
            <p:cNvSpPr/>
            <p:nvPr/>
          </p:nvSpPr>
          <p:spPr>
            <a:xfrm>
              <a:off x="680133" y="2639497"/>
              <a:ext cx="389950" cy="481083"/>
            </a:xfrm>
            <a:custGeom>
              <a:avLst/>
              <a:gdLst>
                <a:gd name="connsiteX0" fmla="*/ 340628 w 389950"/>
                <a:gd name="connsiteY0" fmla="*/ 6514 h 481083"/>
                <a:gd name="connsiteX1" fmla="*/ 324808 w 389950"/>
                <a:gd name="connsiteY1" fmla="*/ 0 h 481083"/>
                <a:gd name="connsiteX2" fmla="*/ 271763 w 389950"/>
                <a:gd name="connsiteY2" fmla="*/ 25124 h 481083"/>
                <a:gd name="connsiteX3" fmla="*/ 188009 w 389950"/>
                <a:gd name="connsiteY3" fmla="*/ 145163 h 481083"/>
                <a:gd name="connsiteX4" fmla="*/ 27 w 389950"/>
                <a:gd name="connsiteY4" fmla="*/ 442932 h 481083"/>
                <a:gd name="connsiteX5" fmla="*/ 92157 w 389950"/>
                <a:gd name="connsiteY5" fmla="*/ 481084 h 481083"/>
                <a:gd name="connsiteX6" fmla="*/ 216858 w 389950"/>
                <a:gd name="connsiteY6" fmla="*/ 213091 h 481083"/>
                <a:gd name="connsiteX7" fmla="*/ 349004 w 389950"/>
                <a:gd name="connsiteY7" fmla="*/ 73512 h 481083"/>
                <a:gd name="connsiteX8" fmla="*/ 389950 w 389950"/>
                <a:gd name="connsiteY8" fmla="*/ 19541 h 481083"/>
                <a:gd name="connsiteX9" fmla="*/ 324808 w 389950"/>
                <a:gd name="connsiteY9" fmla="*/ 63276 h 481083"/>
                <a:gd name="connsiteX10" fmla="*/ 303404 w 389950"/>
                <a:gd name="connsiteY10" fmla="*/ 56762 h 481083"/>
                <a:gd name="connsiteX11" fmla="*/ 340628 w 389950"/>
                <a:gd name="connsiteY11" fmla="*/ 6514 h 48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950" h="481083">
                  <a:moveTo>
                    <a:pt x="340628" y="6514"/>
                  </a:moveTo>
                  <a:lnTo>
                    <a:pt x="324808" y="0"/>
                  </a:lnTo>
                  <a:lnTo>
                    <a:pt x="271763" y="25124"/>
                  </a:lnTo>
                  <a:cubicBezTo>
                    <a:pt x="271763" y="25124"/>
                    <a:pt x="202899" y="106080"/>
                    <a:pt x="188009" y="145163"/>
                  </a:cubicBezTo>
                  <a:cubicBezTo>
                    <a:pt x="173120" y="185175"/>
                    <a:pt x="958" y="423391"/>
                    <a:pt x="27" y="442932"/>
                  </a:cubicBezTo>
                  <a:cubicBezTo>
                    <a:pt x="-1834" y="478292"/>
                    <a:pt x="92157" y="481084"/>
                    <a:pt x="92157" y="481084"/>
                  </a:cubicBezTo>
                  <a:cubicBezTo>
                    <a:pt x="92157" y="481084"/>
                    <a:pt x="180564" y="269853"/>
                    <a:pt x="216858" y="213091"/>
                  </a:cubicBezTo>
                  <a:cubicBezTo>
                    <a:pt x="253151" y="157259"/>
                    <a:pt x="333183" y="94914"/>
                    <a:pt x="349004" y="73512"/>
                  </a:cubicBezTo>
                  <a:cubicBezTo>
                    <a:pt x="375061" y="37221"/>
                    <a:pt x="389950" y="19541"/>
                    <a:pt x="389950" y="19541"/>
                  </a:cubicBezTo>
                  <a:cubicBezTo>
                    <a:pt x="389950" y="19541"/>
                    <a:pt x="368546" y="8375"/>
                    <a:pt x="324808" y="63276"/>
                  </a:cubicBezTo>
                  <a:cubicBezTo>
                    <a:pt x="312710" y="78164"/>
                    <a:pt x="303404" y="56762"/>
                    <a:pt x="303404" y="56762"/>
                  </a:cubicBezTo>
                  <a:lnTo>
                    <a:pt x="340628" y="6514"/>
                  </a:ln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7">
              <a:extLst>
                <a:ext uri="{FF2B5EF4-FFF2-40B4-BE49-F238E27FC236}">
                  <a16:creationId xmlns="" xmlns:a16="http://schemas.microsoft.com/office/drawing/2014/main" id="{A0C7F044-11E4-79B0-2249-8E3A74F4D128}"/>
                </a:ext>
              </a:extLst>
            </p:cNvPr>
            <p:cNvSpPr/>
            <p:nvPr/>
          </p:nvSpPr>
          <p:spPr>
            <a:xfrm>
              <a:off x="958411" y="2615304"/>
              <a:ext cx="166577" cy="69789"/>
            </a:xfrm>
            <a:custGeom>
              <a:avLst/>
              <a:gdLst>
                <a:gd name="connsiteX0" fmla="*/ 0 w 166577"/>
                <a:gd name="connsiteY0" fmla="*/ 69790 h 69789"/>
                <a:gd name="connsiteX1" fmla="*/ 58628 w 166577"/>
                <a:gd name="connsiteY1" fmla="*/ 18611 h 69789"/>
                <a:gd name="connsiteX2" fmla="*/ 166578 w 166577"/>
                <a:gd name="connsiteY2" fmla="*/ 0 h 69789"/>
                <a:gd name="connsiteX3" fmla="*/ 107950 w 166577"/>
                <a:gd name="connsiteY3" fmla="*/ 29777 h 69789"/>
                <a:gd name="connsiteX4" fmla="*/ 0 w 166577"/>
                <a:gd name="connsiteY4" fmla="*/ 69790 h 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77" h="69789">
                  <a:moveTo>
                    <a:pt x="0" y="69790"/>
                  </a:moveTo>
                  <a:cubicBezTo>
                    <a:pt x="0" y="69790"/>
                    <a:pt x="32571" y="26986"/>
                    <a:pt x="58628" y="18611"/>
                  </a:cubicBezTo>
                  <a:cubicBezTo>
                    <a:pt x="76309" y="13028"/>
                    <a:pt x="166578" y="0"/>
                    <a:pt x="166578" y="0"/>
                  </a:cubicBezTo>
                  <a:cubicBezTo>
                    <a:pt x="166578" y="0"/>
                    <a:pt x="144244" y="25124"/>
                    <a:pt x="107950" y="29777"/>
                  </a:cubicBezTo>
                  <a:cubicBezTo>
                    <a:pt x="55836" y="38152"/>
                    <a:pt x="0" y="69790"/>
                    <a:pt x="0" y="69790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="" xmlns:a16="http://schemas.microsoft.com/office/drawing/2014/main" id="{87D68E53-6D2D-E71E-958E-8A06703346A4}"/>
                </a:ext>
              </a:extLst>
            </p:cNvPr>
            <p:cNvSpPr/>
            <p:nvPr/>
          </p:nvSpPr>
          <p:spPr>
            <a:xfrm>
              <a:off x="928632" y="2679510"/>
              <a:ext cx="68864" cy="84677"/>
            </a:xfrm>
            <a:custGeom>
              <a:avLst/>
              <a:gdLst>
                <a:gd name="connsiteX0" fmla="*/ 53975 w 68864"/>
                <a:gd name="connsiteY0" fmla="*/ 18611 h 84677"/>
                <a:gd name="connsiteX1" fmla="*/ 67004 w 68864"/>
                <a:gd name="connsiteY1" fmla="*/ 34429 h 84677"/>
                <a:gd name="connsiteX2" fmla="*/ 54906 w 68864"/>
                <a:gd name="connsiteY2" fmla="*/ 40943 h 84677"/>
                <a:gd name="connsiteX3" fmla="*/ 0 w 68864"/>
                <a:gd name="connsiteY3" fmla="*/ 84678 h 84677"/>
                <a:gd name="connsiteX4" fmla="*/ 34432 w 68864"/>
                <a:gd name="connsiteY4" fmla="*/ 38151 h 84677"/>
                <a:gd name="connsiteX5" fmla="*/ 61420 w 68864"/>
                <a:gd name="connsiteY5" fmla="*/ 4653 h 84677"/>
                <a:gd name="connsiteX6" fmla="*/ 68865 w 68864"/>
                <a:gd name="connsiteY6" fmla="*/ 0 h 84677"/>
                <a:gd name="connsiteX7" fmla="*/ 53975 w 68864"/>
                <a:gd name="connsiteY7" fmla="*/ 18611 h 84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4" h="84677">
                  <a:moveTo>
                    <a:pt x="53975" y="18611"/>
                  </a:moveTo>
                  <a:cubicBezTo>
                    <a:pt x="53975" y="18611"/>
                    <a:pt x="59559" y="32569"/>
                    <a:pt x="67004" y="34429"/>
                  </a:cubicBezTo>
                  <a:cubicBezTo>
                    <a:pt x="63281" y="37221"/>
                    <a:pt x="57698" y="39082"/>
                    <a:pt x="54906" y="40943"/>
                  </a:cubicBezTo>
                  <a:cubicBezTo>
                    <a:pt x="47461" y="45596"/>
                    <a:pt x="0" y="84678"/>
                    <a:pt x="0" y="84678"/>
                  </a:cubicBezTo>
                  <a:cubicBezTo>
                    <a:pt x="0" y="84678"/>
                    <a:pt x="28849" y="50249"/>
                    <a:pt x="34432" y="38151"/>
                  </a:cubicBezTo>
                  <a:cubicBezTo>
                    <a:pt x="38155" y="30707"/>
                    <a:pt x="50253" y="16749"/>
                    <a:pt x="61420" y="4653"/>
                  </a:cubicBezTo>
                  <a:cubicBezTo>
                    <a:pt x="62351" y="2791"/>
                    <a:pt x="66073" y="1861"/>
                    <a:pt x="68865" y="0"/>
                  </a:cubicBezTo>
                  <a:lnTo>
                    <a:pt x="53975" y="18611"/>
                  </a:ln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="" xmlns:a16="http://schemas.microsoft.com/office/drawing/2014/main" id="{3B657D32-1051-B77F-33DC-E053E4131161}"/>
                </a:ext>
              </a:extLst>
            </p:cNvPr>
            <p:cNvSpPr/>
            <p:nvPr/>
          </p:nvSpPr>
          <p:spPr>
            <a:xfrm>
              <a:off x="946222" y="2659969"/>
              <a:ext cx="117346" cy="87638"/>
            </a:xfrm>
            <a:custGeom>
              <a:avLst/>
              <a:gdLst>
                <a:gd name="connsiteX0" fmla="*/ 58719 w 117346"/>
                <a:gd name="connsiteY0" fmla="*/ 44665 h 87638"/>
                <a:gd name="connsiteX1" fmla="*/ 117347 w 117346"/>
                <a:gd name="connsiteY1" fmla="*/ 0 h 87638"/>
                <a:gd name="connsiteX2" fmla="*/ 84776 w 117346"/>
                <a:gd name="connsiteY2" fmla="*/ 43735 h 87638"/>
                <a:gd name="connsiteX3" fmla="*/ 50343 w 117346"/>
                <a:gd name="connsiteY3" fmla="*/ 79095 h 87638"/>
                <a:gd name="connsiteX4" fmla="*/ 1021 w 117346"/>
                <a:gd name="connsiteY4" fmla="*/ 87470 h 87638"/>
                <a:gd name="connsiteX5" fmla="*/ 39176 w 117346"/>
                <a:gd name="connsiteY5" fmla="*/ 41874 h 87638"/>
                <a:gd name="connsiteX6" fmla="*/ 58719 w 117346"/>
                <a:gd name="connsiteY6" fmla="*/ 44665 h 8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46" h="87638">
                  <a:moveTo>
                    <a:pt x="58719" y="44665"/>
                  </a:moveTo>
                  <a:cubicBezTo>
                    <a:pt x="88498" y="7444"/>
                    <a:pt x="108041" y="931"/>
                    <a:pt x="117347" y="0"/>
                  </a:cubicBezTo>
                  <a:cubicBezTo>
                    <a:pt x="109902" y="8375"/>
                    <a:pt x="99665" y="23263"/>
                    <a:pt x="84776" y="43735"/>
                  </a:cubicBezTo>
                  <a:cubicBezTo>
                    <a:pt x="79192" y="51179"/>
                    <a:pt x="66164" y="63276"/>
                    <a:pt x="50343" y="79095"/>
                  </a:cubicBezTo>
                  <a:cubicBezTo>
                    <a:pt x="47552" y="81886"/>
                    <a:pt x="34523" y="71651"/>
                    <a:pt x="1021" y="87470"/>
                  </a:cubicBezTo>
                  <a:cubicBezTo>
                    <a:pt x="-5493" y="90261"/>
                    <a:pt x="20564" y="57693"/>
                    <a:pt x="39176" y="41874"/>
                  </a:cubicBezTo>
                  <a:cubicBezTo>
                    <a:pt x="41968" y="46526"/>
                    <a:pt x="49413" y="55832"/>
                    <a:pt x="58719" y="44665"/>
                  </a:cubicBezTo>
                  <a:close/>
                </a:path>
              </a:pathLst>
            </a:custGeom>
            <a:solidFill>
              <a:srgbClr val="E3BC81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60">
              <a:extLst>
                <a:ext uri="{FF2B5EF4-FFF2-40B4-BE49-F238E27FC236}">
                  <a16:creationId xmlns="" xmlns:a16="http://schemas.microsoft.com/office/drawing/2014/main" id="{E9A5A55B-DBBC-EDAE-1F90-517FD5B8574E}"/>
                </a:ext>
              </a:extLst>
            </p:cNvPr>
            <p:cNvSpPr/>
            <p:nvPr/>
          </p:nvSpPr>
          <p:spPr>
            <a:xfrm>
              <a:off x="531059" y="2981002"/>
              <a:ext cx="268218" cy="332750"/>
            </a:xfrm>
            <a:custGeom>
              <a:avLst/>
              <a:gdLst>
                <a:gd name="connsiteX0" fmla="*/ 46735 w 268218"/>
                <a:gd name="connsiteY0" fmla="*/ 137718 h 332750"/>
                <a:gd name="connsiteX1" fmla="*/ 37429 w 268218"/>
                <a:gd name="connsiteY1" fmla="*/ 319171 h 332750"/>
                <a:gd name="connsiteX2" fmla="*/ 157477 w 268218"/>
                <a:gd name="connsiteY2" fmla="*/ 289395 h 332750"/>
                <a:gd name="connsiteX3" fmla="*/ 268219 w 268218"/>
                <a:gd name="connsiteY3" fmla="*/ 125621 h 332750"/>
                <a:gd name="connsiteX4" fmla="*/ 172366 w 268218"/>
                <a:gd name="connsiteY4" fmla="*/ 0 h 332750"/>
                <a:gd name="connsiteX5" fmla="*/ 46735 w 268218"/>
                <a:gd name="connsiteY5" fmla="*/ 137718 h 33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218" h="332750">
                  <a:moveTo>
                    <a:pt x="46735" y="137718"/>
                  </a:moveTo>
                  <a:cubicBezTo>
                    <a:pt x="46735" y="137718"/>
                    <a:pt x="-51909" y="269853"/>
                    <a:pt x="37429" y="319171"/>
                  </a:cubicBezTo>
                  <a:cubicBezTo>
                    <a:pt x="87681" y="347087"/>
                    <a:pt x="128628" y="329407"/>
                    <a:pt x="157477" y="289395"/>
                  </a:cubicBezTo>
                  <a:cubicBezTo>
                    <a:pt x="211452" y="214022"/>
                    <a:pt x="268219" y="125621"/>
                    <a:pt x="268219" y="125621"/>
                  </a:cubicBezTo>
                  <a:lnTo>
                    <a:pt x="172366" y="0"/>
                  </a:lnTo>
                  <a:lnTo>
                    <a:pt x="46735" y="137718"/>
                  </a:lnTo>
                  <a:close/>
                </a:path>
              </a:pathLst>
            </a:custGeom>
            <a:solidFill>
              <a:schemeClr val="accent2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61">
              <a:extLst>
                <a:ext uri="{FF2B5EF4-FFF2-40B4-BE49-F238E27FC236}">
                  <a16:creationId xmlns="" xmlns:a16="http://schemas.microsoft.com/office/drawing/2014/main" id="{0BC8106B-ADA9-559F-BD88-2E456B3F495F}"/>
                </a:ext>
              </a:extLst>
            </p:cNvPr>
            <p:cNvSpPr/>
            <p:nvPr/>
          </p:nvSpPr>
          <p:spPr>
            <a:xfrm>
              <a:off x="1637614" y="2672066"/>
              <a:ext cx="398765" cy="626122"/>
            </a:xfrm>
            <a:custGeom>
              <a:avLst/>
              <a:gdLst>
                <a:gd name="connsiteX0" fmla="*/ 290486 w 398765"/>
                <a:gd name="connsiteY0" fmla="*/ 0 h 626122"/>
                <a:gd name="connsiteX1" fmla="*/ 397505 w 398765"/>
                <a:gd name="connsiteY1" fmla="*/ 107011 h 626122"/>
                <a:gd name="connsiteX2" fmla="*/ 145311 w 398765"/>
                <a:gd name="connsiteY2" fmla="*/ 618802 h 626122"/>
                <a:gd name="connsiteX3" fmla="*/ 137 w 398765"/>
                <a:gd name="connsiteY3" fmla="*/ 504347 h 626122"/>
                <a:gd name="connsiteX4" fmla="*/ 290486 w 398765"/>
                <a:gd name="connsiteY4" fmla="*/ 0 h 62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765" h="626122">
                  <a:moveTo>
                    <a:pt x="290486" y="0"/>
                  </a:moveTo>
                  <a:cubicBezTo>
                    <a:pt x="290486" y="0"/>
                    <a:pt x="412395" y="53040"/>
                    <a:pt x="397505" y="107011"/>
                  </a:cubicBezTo>
                  <a:cubicBezTo>
                    <a:pt x="382615" y="160051"/>
                    <a:pt x="237441" y="580650"/>
                    <a:pt x="145311" y="618802"/>
                  </a:cubicBezTo>
                  <a:cubicBezTo>
                    <a:pt x="54112" y="656954"/>
                    <a:pt x="7582" y="535054"/>
                    <a:pt x="137" y="504347"/>
                  </a:cubicBezTo>
                  <a:cubicBezTo>
                    <a:pt x="-7308" y="473639"/>
                    <a:pt x="290486" y="0"/>
                    <a:pt x="290486" y="0"/>
                  </a:cubicBezTo>
                  <a:close/>
                </a:path>
              </a:pathLst>
            </a:custGeom>
            <a:solidFill>
              <a:schemeClr val="accent2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2">
              <a:extLst>
                <a:ext uri="{FF2B5EF4-FFF2-40B4-BE49-F238E27FC236}">
                  <a16:creationId xmlns="" xmlns:a16="http://schemas.microsoft.com/office/drawing/2014/main" id="{11C2DAC0-4D7D-F965-3B0E-52C71AAE3D14}"/>
                </a:ext>
              </a:extLst>
            </p:cNvPr>
            <p:cNvSpPr/>
            <p:nvPr/>
          </p:nvSpPr>
          <p:spPr>
            <a:xfrm>
              <a:off x="744818" y="1613124"/>
              <a:ext cx="512320" cy="273378"/>
            </a:xfrm>
            <a:custGeom>
              <a:avLst/>
              <a:gdLst>
                <a:gd name="connsiteX0" fmla="*/ 356906 w 512320"/>
                <a:gd name="connsiteY0" fmla="*/ 113525 h 273378"/>
                <a:gd name="connsiteX1" fmla="*/ 275943 w 512320"/>
                <a:gd name="connsiteY1" fmla="*/ 195411 h 273378"/>
                <a:gd name="connsiteX2" fmla="*/ 315959 w 512320"/>
                <a:gd name="connsiteY2" fmla="*/ 113525 h 273378"/>
                <a:gd name="connsiteX3" fmla="*/ 33056 w 512320"/>
                <a:gd name="connsiteY3" fmla="*/ 262409 h 273378"/>
                <a:gd name="connsiteX4" fmla="*/ 63766 w 512320"/>
                <a:gd name="connsiteY4" fmla="*/ 45596 h 273378"/>
                <a:gd name="connsiteX5" fmla="*/ 397852 w 512320"/>
                <a:gd name="connsiteY5" fmla="*/ 0 h 273378"/>
                <a:gd name="connsiteX6" fmla="*/ 512317 w 512320"/>
                <a:gd name="connsiteY6" fmla="*/ 113525 h 273378"/>
                <a:gd name="connsiteX7" fmla="*/ 512317 w 512320"/>
                <a:gd name="connsiteY7" fmla="*/ 254034 h 273378"/>
                <a:gd name="connsiteX8" fmla="*/ 356906 w 512320"/>
                <a:gd name="connsiteY8" fmla="*/ 113525 h 27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320" h="273378">
                  <a:moveTo>
                    <a:pt x="356906" y="113525"/>
                  </a:moveTo>
                  <a:cubicBezTo>
                    <a:pt x="356906" y="113525"/>
                    <a:pt x="329918" y="198203"/>
                    <a:pt x="275943" y="195411"/>
                  </a:cubicBezTo>
                  <a:cubicBezTo>
                    <a:pt x="275943" y="195411"/>
                    <a:pt x="310376" y="163773"/>
                    <a:pt x="315959" y="113525"/>
                  </a:cubicBezTo>
                  <a:cubicBezTo>
                    <a:pt x="315959" y="113525"/>
                    <a:pt x="122394" y="322894"/>
                    <a:pt x="33056" y="262409"/>
                  </a:cubicBezTo>
                  <a:cubicBezTo>
                    <a:pt x="-56282" y="201925"/>
                    <a:pt x="63766" y="45596"/>
                    <a:pt x="63766" y="45596"/>
                  </a:cubicBezTo>
                  <a:lnTo>
                    <a:pt x="397852" y="0"/>
                  </a:lnTo>
                  <a:lnTo>
                    <a:pt x="512317" y="113525"/>
                  </a:lnTo>
                  <a:lnTo>
                    <a:pt x="512317" y="254034"/>
                  </a:lnTo>
                  <a:cubicBezTo>
                    <a:pt x="513247" y="254034"/>
                    <a:pt x="356906" y="251243"/>
                    <a:pt x="356906" y="113525"/>
                  </a:cubicBezTo>
                  <a:close/>
                </a:path>
              </a:pathLst>
            </a:custGeom>
            <a:solidFill>
              <a:srgbClr val="3487C8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3">
              <a:extLst>
                <a:ext uri="{FF2B5EF4-FFF2-40B4-BE49-F238E27FC236}">
                  <a16:creationId xmlns="" xmlns:a16="http://schemas.microsoft.com/office/drawing/2014/main" id="{DEB2D1DA-EB22-24D7-D997-157A1DA570AE}"/>
                </a:ext>
              </a:extLst>
            </p:cNvPr>
            <p:cNvSpPr/>
            <p:nvPr/>
          </p:nvSpPr>
          <p:spPr>
            <a:xfrm>
              <a:off x="-382588" y="-6927"/>
              <a:ext cx="9306" cy="9305"/>
            </a:xfrm>
            <a:custGeom>
              <a:avLst/>
              <a:gdLst/>
              <a:ahLst/>
              <a:cxnLst/>
              <a:rect l="l" t="t" r="r" b="b"/>
              <a:pathLst>
                <a:path w="9306" h="9305"/>
              </a:pathLst>
            </a:custGeom>
            <a:solidFill>
              <a:srgbClr val="202A53"/>
            </a:solidFill>
            <a:ln w="9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3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27392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77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US Internship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027391" y="6360920"/>
            <a:ext cx="583614" cy="49708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F5D564F4-C87C-C46B-DEA5-79721DBDD978}"/>
              </a:ext>
            </a:extLst>
          </p:cNvPr>
          <p:cNvSpPr/>
          <p:nvPr/>
        </p:nvSpPr>
        <p:spPr>
          <a:xfrm>
            <a:off x="1816566" y="1403092"/>
            <a:ext cx="4449831" cy="2096494"/>
          </a:xfrm>
          <a:prstGeom prst="rect">
            <a:avLst/>
          </a:prstGeom>
          <a:solidFill>
            <a:srgbClr val="0072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4B28C131-22CD-21ED-256B-8ADF32D608C3}"/>
              </a:ext>
            </a:extLst>
          </p:cNvPr>
          <p:cNvSpPr/>
          <p:nvPr/>
        </p:nvSpPr>
        <p:spPr>
          <a:xfrm>
            <a:off x="6409591" y="1403092"/>
            <a:ext cx="4449831" cy="209649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EB28C7E9-E0B1-1163-0DC8-184D39B27AFA}"/>
              </a:ext>
            </a:extLst>
          </p:cNvPr>
          <p:cNvSpPr/>
          <p:nvPr/>
        </p:nvSpPr>
        <p:spPr>
          <a:xfrm>
            <a:off x="1816566" y="3649161"/>
            <a:ext cx="4449831" cy="2096494"/>
          </a:xfrm>
          <a:prstGeom prst="rect">
            <a:avLst/>
          </a:prstGeom>
          <a:solidFill>
            <a:srgbClr val="6C348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D840E1B4-3968-671B-ED74-18CEF65A2310}"/>
              </a:ext>
            </a:extLst>
          </p:cNvPr>
          <p:cNvSpPr/>
          <p:nvPr/>
        </p:nvSpPr>
        <p:spPr>
          <a:xfrm>
            <a:off x="6409591" y="3649161"/>
            <a:ext cx="4449831" cy="2096494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670D4939-7A80-D86D-EFB3-B70A8BCD5897}"/>
              </a:ext>
            </a:extLst>
          </p:cNvPr>
          <p:cNvSpPr/>
          <p:nvPr/>
        </p:nvSpPr>
        <p:spPr>
          <a:xfrm>
            <a:off x="5055998" y="2813459"/>
            <a:ext cx="2142314" cy="2142314"/>
          </a:xfrm>
          <a:prstGeom prst="ellipse">
            <a:avLst/>
          </a:prstGeom>
          <a:solidFill>
            <a:sysClr val="windowText" lastClr="000000">
              <a:alpha val="40000"/>
            </a:sysClr>
          </a:solidFill>
          <a:ln w="25400" cap="flat" cmpd="sng" algn="ctr">
            <a:noFill/>
            <a:prstDash val="solid"/>
          </a:ln>
          <a:effectLst>
            <a:softEdge rad="406400"/>
          </a:effectLst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57B10810-6EAA-F3DA-8490-1F7B42EE551E}"/>
              </a:ext>
            </a:extLst>
          </p:cNvPr>
          <p:cNvGrpSpPr/>
          <p:nvPr/>
        </p:nvGrpSpPr>
        <p:grpSpPr>
          <a:xfrm rot="2700000">
            <a:off x="4829476" y="2049014"/>
            <a:ext cx="3024336" cy="3024336"/>
            <a:chOff x="4510236" y="1086933"/>
            <a:chExt cx="3024336" cy="3024336"/>
          </a:xfrm>
          <a:solidFill>
            <a:sysClr val="window" lastClr="FFFFFF"/>
          </a:solidFill>
        </p:grpSpPr>
        <p:sp>
          <p:nvSpPr>
            <p:cNvPr id="87" name="Arrow: Left-Right 25">
              <a:extLst>
                <a:ext uri="{FF2B5EF4-FFF2-40B4-BE49-F238E27FC236}">
                  <a16:creationId xmlns="" xmlns:a16="http://schemas.microsoft.com/office/drawing/2014/main" id="{6CD0D829-4421-EFB1-346F-7BCB550D750C}"/>
                </a:ext>
              </a:extLst>
            </p:cNvPr>
            <p:cNvSpPr/>
            <p:nvPr/>
          </p:nvSpPr>
          <p:spPr>
            <a:xfrm>
              <a:off x="4510236" y="2455085"/>
              <a:ext cx="3024336" cy="288032"/>
            </a:xfrm>
            <a:prstGeom prst="left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Arrow: Left-Right 26">
              <a:extLst>
                <a:ext uri="{FF2B5EF4-FFF2-40B4-BE49-F238E27FC236}">
                  <a16:creationId xmlns="" xmlns:a16="http://schemas.microsoft.com/office/drawing/2014/main" id="{83803B81-D1F0-61B2-0B52-646B4B1B80B2}"/>
                </a:ext>
              </a:extLst>
            </p:cNvPr>
            <p:cNvSpPr/>
            <p:nvPr/>
          </p:nvSpPr>
          <p:spPr>
            <a:xfrm rot="5400000">
              <a:off x="4510236" y="2455085"/>
              <a:ext cx="3024336" cy="288032"/>
            </a:xfrm>
            <a:prstGeom prst="leftRightArrow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FA277352-AB9E-8747-7C2D-28ACA6847433}"/>
              </a:ext>
            </a:extLst>
          </p:cNvPr>
          <p:cNvSpPr/>
          <p:nvPr/>
        </p:nvSpPr>
        <p:spPr>
          <a:xfrm>
            <a:off x="5336010" y="2574182"/>
            <a:ext cx="2011268" cy="2011268"/>
          </a:xfrm>
          <a:prstGeom prst="ellipse">
            <a:avLst/>
          </a:prstGeo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BD843557-5DAE-4F92-40A2-7646A7344D9E}"/>
              </a:ext>
            </a:extLst>
          </p:cNvPr>
          <p:cNvSpPr txBox="1"/>
          <p:nvPr/>
        </p:nvSpPr>
        <p:spPr>
          <a:xfrm>
            <a:off x="2368622" y="1915927"/>
            <a:ext cx="2802351" cy="17029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8987">
              <a:lnSpc>
                <a:spcPct val="110000"/>
              </a:lnSpc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Opportunity </a:t>
            </a:r>
            <a:r>
              <a:rPr lang="en-US" sz="2400" dirty="0">
                <a:solidFill>
                  <a:schemeClr val="bg1"/>
                </a:solidFill>
              </a:rPr>
              <a:t>to undertake summer work</a:t>
            </a:r>
            <a:endParaRPr lang="en-US" sz="2400" b="1" kern="0" dirty="0">
              <a:solidFill>
                <a:schemeClr val="bg1"/>
              </a:solidFill>
              <a:latin typeface="Segoe UI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68CEFF75-D97C-D7A9-B5D9-4CF8DF1FC4C2}"/>
              </a:ext>
            </a:extLst>
          </p:cNvPr>
          <p:cNvSpPr txBox="1"/>
          <p:nvPr/>
        </p:nvSpPr>
        <p:spPr>
          <a:xfrm>
            <a:off x="7948092" y="1887698"/>
            <a:ext cx="2240456" cy="16215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8987">
              <a:lnSpc>
                <a:spcPct val="11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Opportunity to undertake </a:t>
            </a:r>
            <a:r>
              <a:rPr lang="en-IN" sz="2400" dirty="0">
                <a:solidFill>
                  <a:schemeClr val="bg1"/>
                </a:solidFill>
              </a:rPr>
              <a:t>travel internships</a:t>
            </a:r>
            <a:endParaRPr lang="en-US" sz="2400" b="1" kern="0" dirty="0">
              <a:solidFill>
                <a:schemeClr val="bg1"/>
              </a:solidFill>
              <a:latin typeface="Segoe UI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8C693774-82AE-9816-E823-B135D6741D73}"/>
              </a:ext>
            </a:extLst>
          </p:cNvPr>
          <p:cNvSpPr txBox="1"/>
          <p:nvPr/>
        </p:nvSpPr>
        <p:spPr>
          <a:xfrm>
            <a:off x="2685961" y="4141923"/>
            <a:ext cx="2407716" cy="15464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1218987">
              <a:lnSpc>
                <a:spcPct val="110000"/>
              </a:lnSpc>
              <a:defRPr/>
            </a:pPr>
            <a:r>
              <a:rPr lang="en-IN" sz="2400" dirty="0" smtClean="0">
                <a:solidFill>
                  <a:schemeClr val="bg1"/>
                </a:solidFill>
              </a:rPr>
              <a:t>World </a:t>
            </a:r>
            <a:r>
              <a:rPr lang="en-IN" sz="2400" dirty="0">
                <a:solidFill>
                  <a:schemeClr val="bg1"/>
                </a:solidFill>
              </a:rPr>
              <a:t>of international experiences</a:t>
            </a:r>
            <a:endParaRPr lang="en-US" sz="2400" b="1" kern="0" dirty="0">
              <a:solidFill>
                <a:schemeClr val="bg1"/>
              </a:solidFill>
              <a:latin typeface="Segoe UI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0AC92EDD-71C3-8528-FA27-1525978DD1CC}"/>
              </a:ext>
            </a:extLst>
          </p:cNvPr>
          <p:cNvSpPr txBox="1"/>
          <p:nvPr/>
        </p:nvSpPr>
        <p:spPr>
          <a:xfrm>
            <a:off x="7751423" y="4425683"/>
            <a:ext cx="2240456" cy="2717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 defTabSz="1218987">
              <a:lnSpc>
                <a:spcPct val="110000"/>
              </a:lnSpc>
              <a:defRPr/>
            </a:pPr>
            <a:r>
              <a:rPr lang="en-IN" sz="2400" dirty="0" smtClean="0">
                <a:solidFill>
                  <a:schemeClr val="bg1"/>
                </a:solidFill>
              </a:rPr>
              <a:t>Global </a:t>
            </a:r>
            <a:r>
              <a:rPr lang="en-IN" sz="2400" dirty="0">
                <a:solidFill>
                  <a:schemeClr val="bg1"/>
                </a:solidFill>
              </a:rPr>
              <a:t>exposure</a:t>
            </a:r>
            <a:endParaRPr lang="en-US" sz="2400" b="1" kern="0" dirty="0">
              <a:solidFill>
                <a:schemeClr val="bg1"/>
              </a:solidFill>
              <a:latin typeface="Segoe UI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AD5EAE7D-75F9-B2FD-3202-DB250B65E11A}"/>
              </a:ext>
            </a:extLst>
          </p:cNvPr>
          <p:cNvSpPr txBox="1"/>
          <p:nvPr/>
        </p:nvSpPr>
        <p:spPr>
          <a:xfrm>
            <a:off x="5527805" y="3164318"/>
            <a:ext cx="162767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1218987"/>
            <a:r>
              <a:rPr lang="en-IN" sz="2000" b="1" dirty="0"/>
              <a:t>US Internship</a:t>
            </a:r>
            <a:endParaRPr lang="en-US" sz="20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3" name="Graphic 10" descr="Lights On with solid fill">
            <a:extLst>
              <a:ext uri="{FF2B5EF4-FFF2-40B4-BE49-F238E27FC236}">
                <a16:creationId xmlns="" xmlns:a16="http://schemas.microsoft.com/office/drawing/2014/main" id="{0583AF26-8C03-A6AF-3E71-762FB7F42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0803" y="1673411"/>
            <a:ext cx="597722" cy="597722"/>
          </a:xfrm>
          <a:prstGeom prst="rect">
            <a:avLst/>
          </a:prstGeom>
        </p:spPr>
      </p:pic>
      <p:pic>
        <p:nvPicPr>
          <p:cNvPr id="104" name="Graphic 13" descr="Bar graph with upward trend with solid fill">
            <a:extLst>
              <a:ext uri="{FF2B5EF4-FFF2-40B4-BE49-F238E27FC236}">
                <a16:creationId xmlns="" xmlns:a16="http://schemas.microsoft.com/office/drawing/2014/main" id="{64E937C2-EBCC-CF7F-4FA4-8C9720F36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2651" y="1673411"/>
            <a:ext cx="597722" cy="597722"/>
          </a:xfrm>
          <a:prstGeom prst="rect">
            <a:avLst/>
          </a:prstGeom>
        </p:spPr>
      </p:pic>
      <p:pic>
        <p:nvPicPr>
          <p:cNvPr id="105" name="Graphic 20" descr="Bullseye with solid fill">
            <a:extLst>
              <a:ext uri="{FF2B5EF4-FFF2-40B4-BE49-F238E27FC236}">
                <a16:creationId xmlns="" xmlns:a16="http://schemas.microsoft.com/office/drawing/2014/main" id="{87D84B27-6A08-4948-216E-3418999653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2651" y="4922811"/>
            <a:ext cx="597722" cy="597722"/>
          </a:xfrm>
          <a:prstGeom prst="rect">
            <a:avLst/>
          </a:prstGeom>
        </p:spPr>
      </p:pic>
      <p:pic>
        <p:nvPicPr>
          <p:cNvPr id="106" name="Graphic 29" descr="Diamond with solid fill">
            <a:extLst>
              <a:ext uri="{FF2B5EF4-FFF2-40B4-BE49-F238E27FC236}">
                <a16:creationId xmlns="" xmlns:a16="http://schemas.microsoft.com/office/drawing/2014/main" id="{8B01775C-CFD9-7C31-4923-5973320390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0803" y="4922811"/>
            <a:ext cx="597722" cy="597722"/>
          </a:xfrm>
          <a:prstGeom prst="rect">
            <a:avLst/>
          </a:prstGeom>
        </p:spPr>
      </p:pic>
      <p:grpSp>
        <p:nvGrpSpPr>
          <p:cNvPr id="107" name="Graphic 6">
            <a:extLst>
              <a:ext uri="{FF2B5EF4-FFF2-40B4-BE49-F238E27FC236}">
                <a16:creationId xmlns="" xmlns:a16="http://schemas.microsoft.com/office/drawing/2014/main" id="{F0CBBF4B-E7BB-FD96-D55D-184C3CC16F53}"/>
              </a:ext>
            </a:extLst>
          </p:cNvPr>
          <p:cNvGrpSpPr/>
          <p:nvPr/>
        </p:nvGrpSpPr>
        <p:grpSpPr>
          <a:xfrm flipH="1">
            <a:off x="71775" y="2520983"/>
            <a:ext cx="1990189" cy="4343381"/>
            <a:chOff x="8667203" y="1361254"/>
            <a:chExt cx="2966795" cy="6474722"/>
          </a:xfrm>
        </p:grpSpPr>
        <p:sp>
          <p:nvSpPr>
            <p:cNvPr id="108" name="Freeform 79">
              <a:extLst>
                <a:ext uri="{FF2B5EF4-FFF2-40B4-BE49-F238E27FC236}">
                  <a16:creationId xmlns="" xmlns:a16="http://schemas.microsoft.com/office/drawing/2014/main" id="{56F3A67C-FC8F-FE3E-06C0-286FF6D46A26}"/>
                </a:ext>
              </a:extLst>
            </p:cNvPr>
            <p:cNvSpPr/>
            <p:nvPr/>
          </p:nvSpPr>
          <p:spPr>
            <a:xfrm>
              <a:off x="10561577" y="1710603"/>
              <a:ext cx="503509" cy="764936"/>
            </a:xfrm>
            <a:custGeom>
              <a:avLst/>
              <a:gdLst>
                <a:gd name="connsiteX0" fmla="*/ 36764 w 503509"/>
                <a:gd name="connsiteY0" fmla="*/ 749572 h 764936"/>
                <a:gd name="connsiteX1" fmla="*/ 722 w 503509"/>
                <a:gd name="connsiteY1" fmla="*/ 704382 h 764936"/>
                <a:gd name="connsiteX2" fmla="*/ 73708 w 503509"/>
                <a:gd name="connsiteY2" fmla="*/ 571523 h 764936"/>
                <a:gd name="connsiteX3" fmla="*/ 143089 w 503509"/>
                <a:gd name="connsiteY3" fmla="*/ 275980 h 764936"/>
                <a:gd name="connsiteX4" fmla="*/ 270137 w 503509"/>
                <a:gd name="connsiteY4" fmla="*/ 16590 h 764936"/>
                <a:gd name="connsiteX5" fmla="*/ 488192 w 503509"/>
                <a:gd name="connsiteY5" fmla="*/ 47319 h 764936"/>
                <a:gd name="connsiteX6" fmla="*/ 503510 w 503509"/>
                <a:gd name="connsiteY6" fmla="*/ 156679 h 764936"/>
                <a:gd name="connsiteX7" fmla="*/ 367451 w 503509"/>
                <a:gd name="connsiteY7" fmla="*/ 561581 h 764936"/>
                <a:gd name="connsiteX8" fmla="*/ 366550 w 503509"/>
                <a:gd name="connsiteY8" fmla="*/ 764936 h 764936"/>
                <a:gd name="connsiteX9" fmla="*/ 36764 w 503509"/>
                <a:gd name="connsiteY9" fmla="*/ 749572 h 76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509" h="764936">
                  <a:moveTo>
                    <a:pt x="36764" y="749572"/>
                  </a:moveTo>
                  <a:cubicBezTo>
                    <a:pt x="13337" y="748668"/>
                    <a:pt x="-3783" y="726977"/>
                    <a:pt x="722" y="704382"/>
                  </a:cubicBezTo>
                  <a:cubicBezTo>
                    <a:pt x="9733" y="651961"/>
                    <a:pt x="34061" y="603156"/>
                    <a:pt x="73708" y="571523"/>
                  </a:cubicBezTo>
                  <a:cubicBezTo>
                    <a:pt x="176428" y="489277"/>
                    <a:pt x="143089" y="384436"/>
                    <a:pt x="143089" y="275980"/>
                  </a:cubicBezTo>
                  <a:cubicBezTo>
                    <a:pt x="143089" y="147641"/>
                    <a:pt x="208865" y="43704"/>
                    <a:pt x="270137" y="16590"/>
                  </a:cubicBezTo>
                  <a:cubicBezTo>
                    <a:pt x="382769" y="-34023"/>
                    <a:pt x="488192" y="47319"/>
                    <a:pt x="488192" y="47319"/>
                  </a:cubicBezTo>
                  <a:lnTo>
                    <a:pt x="503510" y="156679"/>
                  </a:lnTo>
                  <a:lnTo>
                    <a:pt x="367451" y="561581"/>
                  </a:lnTo>
                  <a:lnTo>
                    <a:pt x="366550" y="764936"/>
                  </a:lnTo>
                  <a:lnTo>
                    <a:pt x="36764" y="749572"/>
                  </a:ln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="" xmlns:a16="http://schemas.microsoft.com/office/drawing/2014/main" id="{EFDCECE5-1A69-E332-23E1-D28AA31EB247}"/>
                </a:ext>
              </a:extLst>
            </p:cNvPr>
            <p:cNvSpPr/>
            <p:nvPr/>
          </p:nvSpPr>
          <p:spPr>
            <a:xfrm>
              <a:off x="10870102" y="1689403"/>
              <a:ext cx="513353" cy="800618"/>
            </a:xfrm>
            <a:custGeom>
              <a:avLst/>
              <a:gdLst>
                <a:gd name="connsiteX0" fmla="*/ 66134 w 513353"/>
                <a:gd name="connsiteY0" fmla="*/ 785232 h 800618"/>
                <a:gd name="connsiteX1" fmla="*/ 31894 w 513353"/>
                <a:gd name="connsiteY1" fmla="*/ 452634 h 800618"/>
                <a:gd name="connsiteX2" fmla="*/ 11170 w 513353"/>
                <a:gd name="connsiteY2" fmla="*/ 271874 h 800618"/>
                <a:gd name="connsiteX3" fmla="*/ 357 w 513353"/>
                <a:gd name="connsiteY3" fmla="*/ 163418 h 800618"/>
                <a:gd name="connsiteX4" fmla="*/ 247246 w 513353"/>
                <a:gd name="connsiteY4" fmla="*/ 3445 h 800618"/>
                <a:gd name="connsiteX5" fmla="*/ 473410 w 513353"/>
                <a:gd name="connsiteY5" fmla="*/ 312545 h 800618"/>
                <a:gd name="connsiteX6" fmla="*/ 481520 w 513353"/>
                <a:gd name="connsiteY6" fmla="*/ 655989 h 800618"/>
                <a:gd name="connsiteX7" fmla="*/ 510353 w 513353"/>
                <a:gd name="connsiteY7" fmla="*/ 747273 h 800618"/>
                <a:gd name="connsiteX8" fmla="*/ 473410 w 513353"/>
                <a:gd name="connsiteY8" fmla="*/ 800597 h 800618"/>
                <a:gd name="connsiteX9" fmla="*/ 66134 w 513353"/>
                <a:gd name="connsiteY9" fmla="*/ 785232 h 80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3353" h="800618">
                  <a:moveTo>
                    <a:pt x="66134" y="785232"/>
                  </a:moveTo>
                  <a:lnTo>
                    <a:pt x="31894" y="452634"/>
                  </a:lnTo>
                  <a:lnTo>
                    <a:pt x="11170" y="271874"/>
                  </a:lnTo>
                  <a:cubicBezTo>
                    <a:pt x="11170" y="271874"/>
                    <a:pt x="-2346" y="218550"/>
                    <a:pt x="357" y="163418"/>
                  </a:cubicBezTo>
                  <a:cubicBezTo>
                    <a:pt x="3061" y="107382"/>
                    <a:pt x="110286" y="-22765"/>
                    <a:pt x="247246" y="3445"/>
                  </a:cubicBezTo>
                  <a:cubicBezTo>
                    <a:pt x="339153" y="19714"/>
                    <a:pt x="491431" y="87499"/>
                    <a:pt x="473410" y="312545"/>
                  </a:cubicBezTo>
                  <a:cubicBezTo>
                    <a:pt x="453587" y="564705"/>
                    <a:pt x="449082" y="514996"/>
                    <a:pt x="481520" y="655989"/>
                  </a:cubicBezTo>
                  <a:cubicBezTo>
                    <a:pt x="487827" y="685814"/>
                    <a:pt x="497739" y="715640"/>
                    <a:pt x="510353" y="747273"/>
                  </a:cubicBezTo>
                  <a:cubicBezTo>
                    <a:pt x="521166" y="773483"/>
                    <a:pt x="501343" y="801501"/>
                    <a:pt x="473410" y="800597"/>
                  </a:cubicBezTo>
                  <a:lnTo>
                    <a:pt x="66134" y="785232"/>
                  </a:ln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="" xmlns:a16="http://schemas.microsoft.com/office/drawing/2014/main" id="{AC4A5BBB-E8E4-F936-4827-C0A405673BEF}"/>
                </a:ext>
              </a:extLst>
            </p:cNvPr>
            <p:cNvSpPr/>
            <p:nvPr/>
          </p:nvSpPr>
          <p:spPr>
            <a:xfrm>
              <a:off x="10158108" y="4284042"/>
              <a:ext cx="700637" cy="3239218"/>
            </a:xfrm>
            <a:custGeom>
              <a:avLst/>
              <a:gdLst>
                <a:gd name="connsiteX0" fmla="*/ 700638 w 700637"/>
                <a:gd name="connsiteY0" fmla="*/ 688696 h 3239218"/>
                <a:gd name="connsiteX1" fmla="*/ 278044 w 700637"/>
                <a:gd name="connsiteY1" fmla="*/ 1987456 h 3239218"/>
                <a:gd name="connsiteX2" fmla="*/ 269935 w 700637"/>
                <a:gd name="connsiteY2" fmla="*/ 2572215 h 3239218"/>
                <a:gd name="connsiteX3" fmla="*/ 261825 w 700637"/>
                <a:gd name="connsiteY3" fmla="*/ 3239219 h 3239218"/>
                <a:gd name="connsiteX4" fmla="*/ 72604 w 700637"/>
                <a:gd name="connsiteY4" fmla="*/ 3239219 h 3239218"/>
                <a:gd name="connsiteX5" fmla="*/ 4124 w 700637"/>
                <a:gd name="connsiteY5" fmla="*/ 2054337 h 3239218"/>
                <a:gd name="connsiteX6" fmla="*/ 87021 w 700637"/>
                <a:gd name="connsiteY6" fmla="*/ 1002314 h 3239218"/>
                <a:gd name="connsiteX7" fmla="*/ 311383 w 700637"/>
                <a:gd name="connsiteY7" fmla="*/ 0 h 3239218"/>
                <a:gd name="connsiteX8" fmla="*/ 700638 w 700637"/>
                <a:gd name="connsiteY8" fmla="*/ 688696 h 323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0637" h="3239218">
                  <a:moveTo>
                    <a:pt x="700638" y="688696"/>
                  </a:moveTo>
                  <a:cubicBezTo>
                    <a:pt x="700638" y="688696"/>
                    <a:pt x="336613" y="1737103"/>
                    <a:pt x="278044" y="1987456"/>
                  </a:cubicBezTo>
                  <a:cubicBezTo>
                    <a:pt x="219476" y="2237809"/>
                    <a:pt x="278044" y="2371571"/>
                    <a:pt x="269935" y="2572215"/>
                  </a:cubicBezTo>
                  <a:cubicBezTo>
                    <a:pt x="261825" y="2772858"/>
                    <a:pt x="261825" y="3239219"/>
                    <a:pt x="261825" y="3239219"/>
                  </a:cubicBezTo>
                  <a:lnTo>
                    <a:pt x="72604" y="3239219"/>
                  </a:lnTo>
                  <a:cubicBezTo>
                    <a:pt x="72604" y="3239219"/>
                    <a:pt x="20343" y="2355303"/>
                    <a:pt x="4124" y="2054337"/>
                  </a:cubicBezTo>
                  <a:cubicBezTo>
                    <a:pt x="-12095" y="1753372"/>
                    <a:pt x="20343" y="1352989"/>
                    <a:pt x="87021" y="1002314"/>
                  </a:cubicBezTo>
                  <a:cubicBezTo>
                    <a:pt x="153699" y="651640"/>
                    <a:pt x="311383" y="0"/>
                    <a:pt x="311383" y="0"/>
                  </a:cubicBezTo>
                  <a:lnTo>
                    <a:pt x="700638" y="688696"/>
                  </a:ln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="" xmlns:a16="http://schemas.microsoft.com/office/drawing/2014/main" id="{916C7670-25D9-B5A2-C73F-2CEA7D0CE95C}"/>
                </a:ext>
              </a:extLst>
            </p:cNvPr>
            <p:cNvSpPr/>
            <p:nvPr/>
          </p:nvSpPr>
          <p:spPr>
            <a:xfrm>
              <a:off x="10469491" y="3948732"/>
              <a:ext cx="905407" cy="3574528"/>
            </a:xfrm>
            <a:custGeom>
              <a:avLst/>
              <a:gdLst>
                <a:gd name="connsiteX0" fmla="*/ 820859 w 905407"/>
                <a:gd name="connsiteY0" fmla="*/ 75919 h 3574528"/>
                <a:gd name="connsiteX1" fmla="*/ 336994 w 905407"/>
                <a:gd name="connsiteY1" fmla="*/ 67785 h 3574528"/>
                <a:gd name="connsiteX2" fmla="*/ 102720 w 905407"/>
                <a:gd name="connsiteY2" fmla="*/ 0 h 3574528"/>
                <a:gd name="connsiteX3" fmla="*/ 0 w 905407"/>
                <a:gd name="connsiteY3" fmla="*/ 335310 h 3574528"/>
                <a:gd name="connsiteX4" fmla="*/ 449625 w 905407"/>
                <a:gd name="connsiteY4" fmla="*/ 1913344 h 3574528"/>
                <a:gd name="connsiteX5" fmla="*/ 701920 w 905407"/>
                <a:gd name="connsiteY5" fmla="*/ 3574529 h 3574528"/>
                <a:gd name="connsiteX6" fmla="*/ 895647 w 905407"/>
                <a:gd name="connsiteY6" fmla="*/ 3574529 h 3574528"/>
                <a:gd name="connsiteX7" fmla="*/ 883032 w 905407"/>
                <a:gd name="connsiteY7" fmla="*/ 2297459 h 3574528"/>
                <a:gd name="connsiteX8" fmla="*/ 841583 w 905407"/>
                <a:gd name="connsiteY8" fmla="*/ 1127942 h 3574528"/>
                <a:gd name="connsiteX9" fmla="*/ 820859 w 905407"/>
                <a:gd name="connsiteY9" fmla="*/ 75919 h 357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5407" h="3574528">
                  <a:moveTo>
                    <a:pt x="820859" y="75919"/>
                  </a:moveTo>
                  <a:cubicBezTo>
                    <a:pt x="820859" y="75919"/>
                    <a:pt x="463141" y="90380"/>
                    <a:pt x="336994" y="67785"/>
                  </a:cubicBezTo>
                  <a:cubicBezTo>
                    <a:pt x="158585" y="36152"/>
                    <a:pt x="102720" y="0"/>
                    <a:pt x="102720" y="0"/>
                  </a:cubicBezTo>
                  <a:lnTo>
                    <a:pt x="0" y="335310"/>
                  </a:lnTo>
                  <a:cubicBezTo>
                    <a:pt x="0" y="335310"/>
                    <a:pt x="282030" y="1151441"/>
                    <a:pt x="449625" y="1913344"/>
                  </a:cubicBezTo>
                  <a:cubicBezTo>
                    <a:pt x="610013" y="2643615"/>
                    <a:pt x="701920" y="2897583"/>
                    <a:pt x="701920" y="3574529"/>
                  </a:cubicBezTo>
                  <a:lnTo>
                    <a:pt x="895647" y="3574529"/>
                  </a:lnTo>
                  <a:cubicBezTo>
                    <a:pt x="895647" y="3574529"/>
                    <a:pt x="924480" y="2690612"/>
                    <a:pt x="883032" y="2297459"/>
                  </a:cubicBezTo>
                  <a:cubicBezTo>
                    <a:pt x="841583" y="1905210"/>
                    <a:pt x="808245" y="1462348"/>
                    <a:pt x="841583" y="1127942"/>
                  </a:cubicBezTo>
                  <a:cubicBezTo>
                    <a:pt x="874922" y="793536"/>
                    <a:pt x="892042" y="425690"/>
                    <a:pt x="820859" y="75919"/>
                  </a:cubicBez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="" xmlns:a16="http://schemas.microsoft.com/office/drawing/2014/main" id="{5C9B06FD-BF23-5195-39B1-C6E6E5E8CAAF}"/>
                </a:ext>
              </a:extLst>
            </p:cNvPr>
            <p:cNvSpPr/>
            <p:nvPr/>
          </p:nvSpPr>
          <p:spPr>
            <a:xfrm>
              <a:off x="9648393" y="2983474"/>
              <a:ext cx="639986" cy="817468"/>
            </a:xfrm>
            <a:custGeom>
              <a:avLst/>
              <a:gdLst>
                <a:gd name="connsiteX0" fmla="*/ 639987 w 639986"/>
                <a:gd name="connsiteY0" fmla="*/ 770038 h 817468"/>
                <a:gd name="connsiteX1" fmla="*/ 473292 w 639986"/>
                <a:gd name="connsiteY1" fmla="*/ 807093 h 817468"/>
                <a:gd name="connsiteX2" fmla="*/ 239 w 639986"/>
                <a:gd name="connsiteY2" fmla="*/ 0 h 817468"/>
                <a:gd name="connsiteX3" fmla="*/ 203877 w 639986"/>
                <a:gd name="connsiteY3" fmla="*/ 51517 h 817468"/>
                <a:gd name="connsiteX4" fmla="*/ 639987 w 639986"/>
                <a:gd name="connsiteY4" fmla="*/ 770038 h 81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986" h="817468">
                  <a:moveTo>
                    <a:pt x="639987" y="770038"/>
                  </a:moveTo>
                  <a:cubicBezTo>
                    <a:pt x="639987" y="770038"/>
                    <a:pt x="536366" y="844149"/>
                    <a:pt x="473292" y="807093"/>
                  </a:cubicBezTo>
                  <a:cubicBezTo>
                    <a:pt x="410218" y="770038"/>
                    <a:pt x="-11474" y="411229"/>
                    <a:pt x="239" y="0"/>
                  </a:cubicBezTo>
                  <a:lnTo>
                    <a:pt x="203877" y="51517"/>
                  </a:lnTo>
                  <a:lnTo>
                    <a:pt x="639987" y="770038"/>
                  </a:lnTo>
                  <a:close/>
                </a:path>
              </a:pathLst>
            </a:custGeom>
            <a:solidFill>
              <a:srgbClr val="0072C6">
                <a:lumMod val="60000"/>
                <a:lumOff val="40000"/>
              </a:srgbClr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="" xmlns:a16="http://schemas.microsoft.com/office/drawing/2014/main" id="{0BB84492-E592-0D54-B596-2C9DF99AF86A}"/>
                </a:ext>
              </a:extLst>
            </p:cNvPr>
            <p:cNvSpPr/>
            <p:nvPr/>
          </p:nvSpPr>
          <p:spPr>
            <a:xfrm>
              <a:off x="10826308" y="7516031"/>
              <a:ext cx="538829" cy="319945"/>
            </a:xfrm>
            <a:custGeom>
              <a:avLst/>
              <a:gdLst>
                <a:gd name="connsiteX0" fmla="*/ 538830 w 538829"/>
                <a:gd name="connsiteY0" fmla="*/ 0 h 319945"/>
                <a:gd name="connsiteX1" fmla="*/ 346004 w 538829"/>
                <a:gd name="connsiteY1" fmla="*/ 0 h 319945"/>
                <a:gd name="connsiteX2" fmla="*/ 23427 w 538829"/>
                <a:gd name="connsiteY2" fmla="*/ 266621 h 319945"/>
                <a:gd name="connsiteX3" fmla="*/ 0 w 538829"/>
                <a:gd name="connsiteY3" fmla="*/ 291024 h 319945"/>
                <a:gd name="connsiteX4" fmla="*/ 0 w 538829"/>
                <a:gd name="connsiteY4" fmla="*/ 292831 h 319945"/>
                <a:gd name="connsiteX5" fmla="*/ 24328 w 538829"/>
                <a:gd name="connsiteY5" fmla="*/ 317234 h 319945"/>
                <a:gd name="connsiteX6" fmla="*/ 510897 w 538829"/>
                <a:gd name="connsiteY6" fmla="*/ 319945 h 319945"/>
                <a:gd name="connsiteX7" fmla="*/ 538830 w 538829"/>
                <a:gd name="connsiteY7" fmla="*/ 0 h 3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829" h="319945">
                  <a:moveTo>
                    <a:pt x="538830" y="0"/>
                  </a:moveTo>
                  <a:lnTo>
                    <a:pt x="346004" y="0"/>
                  </a:lnTo>
                  <a:cubicBezTo>
                    <a:pt x="346004" y="0"/>
                    <a:pt x="310863" y="270236"/>
                    <a:pt x="23427" y="266621"/>
                  </a:cubicBezTo>
                  <a:cubicBezTo>
                    <a:pt x="10813" y="266621"/>
                    <a:pt x="0" y="278370"/>
                    <a:pt x="0" y="291024"/>
                  </a:cubicBezTo>
                  <a:lnTo>
                    <a:pt x="0" y="292831"/>
                  </a:lnTo>
                  <a:cubicBezTo>
                    <a:pt x="0" y="306388"/>
                    <a:pt x="10813" y="317234"/>
                    <a:pt x="24328" y="317234"/>
                  </a:cubicBezTo>
                  <a:lnTo>
                    <a:pt x="510897" y="319945"/>
                  </a:lnTo>
                  <a:cubicBezTo>
                    <a:pt x="510897" y="319945"/>
                    <a:pt x="536126" y="80438"/>
                    <a:pt x="538830" y="0"/>
                  </a:cubicBezTo>
                  <a:close/>
                </a:path>
              </a:pathLst>
            </a:custGeom>
            <a:solidFill>
              <a:srgbClr val="1D1D1B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="" xmlns:a16="http://schemas.microsoft.com/office/drawing/2014/main" id="{089C9CC9-D96D-09CD-D0D1-BA1A3D8E7FA3}"/>
                </a:ext>
              </a:extLst>
            </p:cNvPr>
            <p:cNvSpPr/>
            <p:nvPr/>
          </p:nvSpPr>
          <p:spPr>
            <a:xfrm>
              <a:off x="9882005" y="7516031"/>
              <a:ext cx="538829" cy="319945"/>
            </a:xfrm>
            <a:custGeom>
              <a:avLst/>
              <a:gdLst>
                <a:gd name="connsiteX0" fmla="*/ 538830 w 538829"/>
                <a:gd name="connsiteY0" fmla="*/ 0 h 319945"/>
                <a:gd name="connsiteX1" fmla="*/ 346004 w 538829"/>
                <a:gd name="connsiteY1" fmla="*/ 0 h 319945"/>
                <a:gd name="connsiteX2" fmla="*/ 23427 w 538829"/>
                <a:gd name="connsiteY2" fmla="*/ 266621 h 319945"/>
                <a:gd name="connsiteX3" fmla="*/ 0 w 538829"/>
                <a:gd name="connsiteY3" fmla="*/ 291024 h 319945"/>
                <a:gd name="connsiteX4" fmla="*/ 0 w 538829"/>
                <a:gd name="connsiteY4" fmla="*/ 292831 h 319945"/>
                <a:gd name="connsiteX5" fmla="*/ 24328 w 538829"/>
                <a:gd name="connsiteY5" fmla="*/ 317234 h 319945"/>
                <a:gd name="connsiteX6" fmla="*/ 510897 w 538829"/>
                <a:gd name="connsiteY6" fmla="*/ 319945 h 319945"/>
                <a:gd name="connsiteX7" fmla="*/ 538830 w 538829"/>
                <a:gd name="connsiteY7" fmla="*/ 0 h 3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829" h="319945">
                  <a:moveTo>
                    <a:pt x="538830" y="0"/>
                  </a:moveTo>
                  <a:lnTo>
                    <a:pt x="346004" y="0"/>
                  </a:lnTo>
                  <a:cubicBezTo>
                    <a:pt x="346004" y="0"/>
                    <a:pt x="310863" y="270236"/>
                    <a:pt x="23427" y="266621"/>
                  </a:cubicBezTo>
                  <a:cubicBezTo>
                    <a:pt x="10813" y="266621"/>
                    <a:pt x="0" y="278370"/>
                    <a:pt x="0" y="291024"/>
                  </a:cubicBezTo>
                  <a:lnTo>
                    <a:pt x="0" y="292831"/>
                  </a:lnTo>
                  <a:cubicBezTo>
                    <a:pt x="0" y="306388"/>
                    <a:pt x="10813" y="317234"/>
                    <a:pt x="24328" y="317234"/>
                  </a:cubicBezTo>
                  <a:lnTo>
                    <a:pt x="510897" y="319945"/>
                  </a:lnTo>
                  <a:cubicBezTo>
                    <a:pt x="510897" y="319945"/>
                    <a:pt x="536126" y="80438"/>
                    <a:pt x="538830" y="0"/>
                  </a:cubicBezTo>
                  <a:close/>
                </a:path>
              </a:pathLst>
            </a:custGeom>
            <a:solidFill>
              <a:srgbClr val="1D1D1B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="" xmlns:a16="http://schemas.microsoft.com/office/drawing/2014/main" id="{FA48862F-69DB-791D-4F0B-829CAD6B8381}"/>
                </a:ext>
              </a:extLst>
            </p:cNvPr>
            <p:cNvSpPr/>
            <p:nvPr/>
          </p:nvSpPr>
          <p:spPr>
            <a:xfrm>
              <a:off x="10246931" y="2649842"/>
              <a:ext cx="422593" cy="1054864"/>
            </a:xfrm>
            <a:custGeom>
              <a:avLst/>
              <a:gdLst>
                <a:gd name="connsiteX0" fmla="*/ 380244 w 422593"/>
                <a:gd name="connsiteY0" fmla="*/ 1034 h 1054864"/>
                <a:gd name="connsiteX1" fmla="*/ 198232 w 422593"/>
                <a:gd name="connsiteY1" fmla="*/ 130277 h 1054864"/>
                <a:gd name="connsiteX2" fmla="*/ 0 w 422593"/>
                <a:gd name="connsiteY2" fmla="*/ 699671 h 1054864"/>
                <a:gd name="connsiteX3" fmla="*/ 170299 w 422593"/>
                <a:gd name="connsiteY3" fmla="*/ 1054864 h 1054864"/>
                <a:gd name="connsiteX4" fmla="*/ 418089 w 422593"/>
                <a:gd name="connsiteY4" fmla="*/ 573139 h 1054864"/>
                <a:gd name="connsiteX5" fmla="*/ 422594 w 422593"/>
                <a:gd name="connsiteY5" fmla="*/ 151064 h 1054864"/>
                <a:gd name="connsiteX6" fmla="*/ 380244 w 422593"/>
                <a:gd name="connsiteY6" fmla="*/ 1034 h 105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593" h="1054864">
                  <a:moveTo>
                    <a:pt x="380244" y="1034"/>
                  </a:moveTo>
                  <a:cubicBezTo>
                    <a:pt x="374838" y="-1678"/>
                    <a:pt x="282030" y="-8908"/>
                    <a:pt x="198232" y="130277"/>
                  </a:cubicBezTo>
                  <a:cubicBezTo>
                    <a:pt x="115335" y="269462"/>
                    <a:pt x="0" y="699671"/>
                    <a:pt x="0" y="699671"/>
                  </a:cubicBezTo>
                  <a:lnTo>
                    <a:pt x="170299" y="1054864"/>
                  </a:lnTo>
                  <a:lnTo>
                    <a:pt x="418089" y="573139"/>
                  </a:lnTo>
                  <a:lnTo>
                    <a:pt x="422594" y="151064"/>
                  </a:lnTo>
                  <a:lnTo>
                    <a:pt x="380244" y="1034"/>
                  </a:lnTo>
                  <a:close/>
                </a:path>
              </a:pathLst>
            </a:custGeom>
            <a:solidFill>
              <a:srgbClr val="0072C6">
                <a:lumMod val="60000"/>
                <a:lumOff val="40000"/>
              </a:srgbClr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="" xmlns:a16="http://schemas.microsoft.com/office/drawing/2014/main" id="{DD1A0459-71CC-6ED7-3738-167F957C1BDD}"/>
                </a:ext>
              </a:extLst>
            </p:cNvPr>
            <p:cNvSpPr/>
            <p:nvPr/>
          </p:nvSpPr>
          <p:spPr>
            <a:xfrm>
              <a:off x="10517247" y="2624756"/>
              <a:ext cx="851839" cy="1665189"/>
            </a:xfrm>
            <a:custGeom>
              <a:avLst/>
              <a:gdLst>
                <a:gd name="connsiteX0" fmla="*/ 791124 w 851839"/>
                <a:gd name="connsiteY0" fmla="*/ 77637 h 1665189"/>
                <a:gd name="connsiteX1" fmla="*/ 110830 w 851839"/>
                <a:gd name="connsiteY1" fmla="*/ 26120 h 1665189"/>
                <a:gd name="connsiteX2" fmla="*/ 26130 w 851839"/>
                <a:gd name="connsiteY2" fmla="*/ 478020 h 1665189"/>
                <a:gd name="connsiteX3" fmla="*/ 49558 w 851839"/>
                <a:gd name="connsiteY3" fmla="*/ 710297 h 1665189"/>
                <a:gd name="connsiteX4" fmla="*/ 41448 w 851839"/>
                <a:gd name="connsiteY4" fmla="*/ 998609 h 1665189"/>
                <a:gd name="connsiteX5" fmla="*/ 0 w 851839"/>
                <a:gd name="connsiteY5" fmla="*/ 1455028 h 1665189"/>
                <a:gd name="connsiteX6" fmla="*/ 810947 w 851839"/>
                <a:gd name="connsiteY6" fmla="*/ 1661998 h 1665189"/>
                <a:gd name="connsiteX7" fmla="*/ 795630 w 851839"/>
                <a:gd name="connsiteY7" fmla="*/ 1123333 h 1665189"/>
                <a:gd name="connsiteX8" fmla="*/ 838880 w 851839"/>
                <a:gd name="connsiteY8" fmla="*/ 489770 h 1665189"/>
                <a:gd name="connsiteX9" fmla="*/ 791124 w 851839"/>
                <a:gd name="connsiteY9" fmla="*/ 77637 h 166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1839" h="1665189">
                  <a:moveTo>
                    <a:pt x="791124" y="77637"/>
                  </a:moveTo>
                  <a:cubicBezTo>
                    <a:pt x="488371" y="-16358"/>
                    <a:pt x="380244" y="-13647"/>
                    <a:pt x="110830" y="26120"/>
                  </a:cubicBezTo>
                  <a:cubicBezTo>
                    <a:pt x="-2703" y="43293"/>
                    <a:pt x="46855" y="403005"/>
                    <a:pt x="26130" y="478020"/>
                  </a:cubicBezTo>
                  <a:cubicBezTo>
                    <a:pt x="5406" y="553036"/>
                    <a:pt x="46855" y="703066"/>
                    <a:pt x="49558" y="710297"/>
                  </a:cubicBezTo>
                  <a:cubicBezTo>
                    <a:pt x="52261" y="717527"/>
                    <a:pt x="57667" y="874788"/>
                    <a:pt x="41448" y="998609"/>
                  </a:cubicBezTo>
                  <a:cubicBezTo>
                    <a:pt x="25230" y="1122430"/>
                    <a:pt x="0" y="1455028"/>
                    <a:pt x="0" y="1455028"/>
                  </a:cubicBezTo>
                  <a:cubicBezTo>
                    <a:pt x="0" y="1455028"/>
                    <a:pt x="448724" y="1695439"/>
                    <a:pt x="810947" y="1661998"/>
                  </a:cubicBezTo>
                  <a:lnTo>
                    <a:pt x="795630" y="1123333"/>
                  </a:lnTo>
                  <a:cubicBezTo>
                    <a:pt x="795630" y="1123333"/>
                    <a:pt x="838880" y="493385"/>
                    <a:pt x="838880" y="489770"/>
                  </a:cubicBezTo>
                  <a:cubicBezTo>
                    <a:pt x="838880" y="486155"/>
                    <a:pt x="889339" y="108366"/>
                    <a:pt x="791124" y="77637"/>
                  </a:cubicBezTo>
                  <a:close/>
                </a:path>
              </a:pathLst>
            </a:custGeom>
            <a:solidFill>
              <a:srgbClr val="0072C6">
                <a:lumMod val="60000"/>
                <a:lumOff val="40000"/>
              </a:srgbClr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="" xmlns:a16="http://schemas.microsoft.com/office/drawing/2014/main" id="{5818EF19-C4EF-BD04-FA33-7535CDCBFAB9}"/>
                </a:ext>
              </a:extLst>
            </p:cNvPr>
            <p:cNvSpPr/>
            <p:nvPr/>
          </p:nvSpPr>
          <p:spPr>
            <a:xfrm>
              <a:off x="8764699" y="1462379"/>
              <a:ext cx="992960" cy="995987"/>
            </a:xfrm>
            <a:custGeom>
              <a:avLst/>
              <a:gdLst>
                <a:gd name="connsiteX0" fmla="*/ 992960 w 992960"/>
                <a:gd name="connsiteY0" fmla="*/ 497994 h 995987"/>
                <a:gd name="connsiteX1" fmla="*/ 496480 w 992960"/>
                <a:gd name="connsiteY1" fmla="*/ 995987 h 995987"/>
                <a:gd name="connsiteX2" fmla="*/ 0 w 992960"/>
                <a:gd name="connsiteY2" fmla="*/ 497994 h 995987"/>
                <a:gd name="connsiteX3" fmla="*/ 496480 w 992960"/>
                <a:gd name="connsiteY3" fmla="*/ 0 h 995987"/>
                <a:gd name="connsiteX4" fmla="*/ 992960 w 992960"/>
                <a:gd name="connsiteY4" fmla="*/ 497994 h 99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960" h="995987">
                  <a:moveTo>
                    <a:pt x="992960" y="497994"/>
                  </a:moveTo>
                  <a:cubicBezTo>
                    <a:pt x="992960" y="773028"/>
                    <a:pt x="770679" y="995987"/>
                    <a:pt x="496480" y="995987"/>
                  </a:cubicBezTo>
                  <a:cubicBezTo>
                    <a:pt x="222282" y="995987"/>
                    <a:pt x="0" y="773028"/>
                    <a:pt x="0" y="497994"/>
                  </a:cubicBezTo>
                  <a:cubicBezTo>
                    <a:pt x="0" y="222959"/>
                    <a:pt x="222282" y="0"/>
                    <a:pt x="496480" y="0"/>
                  </a:cubicBezTo>
                  <a:cubicBezTo>
                    <a:pt x="770679" y="0"/>
                    <a:pt x="992960" y="222959"/>
                    <a:pt x="992960" y="497994"/>
                  </a:cubicBezTo>
                  <a:close/>
                </a:path>
              </a:pathLst>
            </a:custGeom>
            <a:solidFill>
              <a:srgbClr val="DAE3E5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="" xmlns:a16="http://schemas.microsoft.com/office/drawing/2014/main" id="{F97BF555-4B3B-6EB7-2F98-E077764C4093}"/>
                </a:ext>
              </a:extLst>
            </p:cNvPr>
            <p:cNvSpPr/>
            <p:nvPr/>
          </p:nvSpPr>
          <p:spPr>
            <a:xfrm>
              <a:off x="9582549" y="2514998"/>
              <a:ext cx="1072866" cy="1441778"/>
            </a:xfrm>
            <a:custGeom>
              <a:avLst/>
              <a:gdLst>
                <a:gd name="connsiteX0" fmla="*/ 1002278 w 1072866"/>
                <a:gd name="connsiteY0" fmla="*/ 1414755 h 1441778"/>
                <a:gd name="connsiteX1" fmla="*/ 1002278 w 1072866"/>
                <a:gd name="connsiteY1" fmla="*/ 1414755 h 1441778"/>
                <a:gd name="connsiteX2" fmla="*/ 1045528 w 1072866"/>
                <a:gd name="connsiteY2" fmla="*/ 1192420 h 1441778"/>
                <a:gd name="connsiteX3" fmla="*/ 292248 w 1072866"/>
                <a:gd name="connsiteY3" fmla="*/ 70804 h 1441778"/>
                <a:gd name="connsiteX4" fmla="*/ 70589 w 1072866"/>
                <a:gd name="connsiteY4" fmla="*/ 27422 h 1441778"/>
                <a:gd name="connsiteX5" fmla="*/ 70589 w 1072866"/>
                <a:gd name="connsiteY5" fmla="*/ 27422 h 1441778"/>
                <a:gd name="connsiteX6" fmla="*/ 27338 w 1072866"/>
                <a:gd name="connsiteY6" fmla="*/ 249756 h 1441778"/>
                <a:gd name="connsiteX7" fmla="*/ 780618 w 1072866"/>
                <a:gd name="connsiteY7" fmla="*/ 1371372 h 1441778"/>
                <a:gd name="connsiteX8" fmla="*/ 1002278 w 1072866"/>
                <a:gd name="connsiteY8" fmla="*/ 1414755 h 144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2866" h="1441778">
                  <a:moveTo>
                    <a:pt x="1002278" y="1414755"/>
                  </a:moveTo>
                  <a:lnTo>
                    <a:pt x="1002278" y="1414755"/>
                  </a:lnTo>
                  <a:cubicBezTo>
                    <a:pt x="1075263" y="1365046"/>
                    <a:pt x="1095086" y="1265628"/>
                    <a:pt x="1045528" y="1192420"/>
                  </a:cubicBezTo>
                  <a:lnTo>
                    <a:pt x="292248" y="70804"/>
                  </a:lnTo>
                  <a:cubicBezTo>
                    <a:pt x="242690" y="-2404"/>
                    <a:pt x="143574" y="-22287"/>
                    <a:pt x="70589" y="27422"/>
                  </a:cubicBezTo>
                  <a:lnTo>
                    <a:pt x="70589" y="27422"/>
                  </a:lnTo>
                  <a:cubicBezTo>
                    <a:pt x="-2396" y="77131"/>
                    <a:pt x="-22220" y="176549"/>
                    <a:pt x="27338" y="249756"/>
                  </a:cubicBezTo>
                  <a:lnTo>
                    <a:pt x="780618" y="1371372"/>
                  </a:lnTo>
                  <a:cubicBezTo>
                    <a:pt x="830176" y="1444580"/>
                    <a:pt x="929292" y="1463560"/>
                    <a:pt x="1002278" y="1414755"/>
                  </a:cubicBezTo>
                  <a:close/>
                </a:path>
              </a:pathLst>
            </a:custGeom>
            <a:solidFill>
              <a:srgbClr val="0072C6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="" xmlns:a16="http://schemas.microsoft.com/office/drawing/2014/main" id="{EE50A183-7430-7BA0-CA88-EC69025D3D37}"/>
                </a:ext>
              </a:extLst>
            </p:cNvPr>
            <p:cNvSpPr/>
            <p:nvPr/>
          </p:nvSpPr>
          <p:spPr>
            <a:xfrm>
              <a:off x="9503563" y="2352622"/>
              <a:ext cx="204443" cy="241169"/>
            </a:xfrm>
            <a:custGeom>
              <a:avLst/>
              <a:gdLst>
                <a:gd name="connsiteX0" fmla="*/ 166695 w 204443"/>
                <a:gd name="connsiteY0" fmla="*/ 234084 h 241169"/>
                <a:gd name="connsiteX1" fmla="*/ 186518 w 204443"/>
                <a:gd name="connsiteY1" fmla="*/ 220527 h 241169"/>
                <a:gd name="connsiteX2" fmla="*/ 197331 w 204443"/>
                <a:gd name="connsiteY2" fmla="*/ 163588 h 241169"/>
                <a:gd name="connsiteX3" fmla="*/ 87402 w 204443"/>
                <a:gd name="connsiteY3" fmla="*/ 0 h 241169"/>
                <a:gd name="connsiteX4" fmla="*/ 0 w 204443"/>
                <a:gd name="connsiteY4" fmla="*/ 58747 h 241169"/>
                <a:gd name="connsiteX5" fmla="*/ 109928 w 204443"/>
                <a:gd name="connsiteY5" fmla="*/ 222335 h 241169"/>
                <a:gd name="connsiteX6" fmla="*/ 166695 w 204443"/>
                <a:gd name="connsiteY6" fmla="*/ 234084 h 24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43" h="241169">
                  <a:moveTo>
                    <a:pt x="166695" y="234084"/>
                  </a:moveTo>
                  <a:lnTo>
                    <a:pt x="186518" y="220527"/>
                  </a:lnTo>
                  <a:cubicBezTo>
                    <a:pt x="205440" y="207874"/>
                    <a:pt x="209945" y="182568"/>
                    <a:pt x="197331" y="163588"/>
                  </a:cubicBezTo>
                  <a:lnTo>
                    <a:pt x="87402" y="0"/>
                  </a:lnTo>
                  <a:lnTo>
                    <a:pt x="0" y="58747"/>
                  </a:lnTo>
                  <a:lnTo>
                    <a:pt x="109928" y="222335"/>
                  </a:lnTo>
                  <a:cubicBezTo>
                    <a:pt x="122543" y="242218"/>
                    <a:pt x="147773" y="246737"/>
                    <a:pt x="166695" y="234084"/>
                  </a:cubicBez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="" xmlns:a16="http://schemas.microsoft.com/office/drawing/2014/main" id="{068D1888-DC8B-668F-38A4-6D3B540F8342}"/>
                </a:ext>
              </a:extLst>
            </p:cNvPr>
            <p:cNvSpPr/>
            <p:nvPr/>
          </p:nvSpPr>
          <p:spPr>
            <a:xfrm>
              <a:off x="8667203" y="1361254"/>
              <a:ext cx="1189754" cy="1192814"/>
            </a:xfrm>
            <a:custGeom>
              <a:avLst/>
              <a:gdLst>
                <a:gd name="connsiteX0" fmla="*/ 927366 w 1189754"/>
                <a:gd name="connsiteY0" fmla="*/ 1091690 h 1192814"/>
                <a:gd name="connsiteX1" fmla="*/ 1088654 w 1189754"/>
                <a:gd name="connsiteY1" fmla="*/ 263809 h 1192814"/>
                <a:gd name="connsiteX2" fmla="*/ 262389 w 1189754"/>
                <a:gd name="connsiteY2" fmla="*/ 101125 h 1192814"/>
                <a:gd name="connsiteX3" fmla="*/ 101100 w 1189754"/>
                <a:gd name="connsiteY3" fmla="*/ 929006 h 1192814"/>
                <a:gd name="connsiteX4" fmla="*/ 927366 w 1189754"/>
                <a:gd name="connsiteY4" fmla="*/ 1091690 h 1192814"/>
                <a:gd name="connsiteX5" fmla="*/ 505673 w 1189754"/>
                <a:gd name="connsiteY5" fmla="*/ 1052826 h 1192814"/>
                <a:gd name="connsiteX6" fmla="*/ 139846 w 1189754"/>
                <a:gd name="connsiteY6" fmla="*/ 506931 h 1192814"/>
                <a:gd name="connsiteX7" fmla="*/ 684082 w 1189754"/>
                <a:gd name="connsiteY7" fmla="*/ 139988 h 1192814"/>
                <a:gd name="connsiteX8" fmla="*/ 1049909 w 1189754"/>
                <a:gd name="connsiteY8" fmla="*/ 685883 h 1192814"/>
                <a:gd name="connsiteX9" fmla="*/ 505673 w 1189754"/>
                <a:gd name="connsiteY9" fmla="*/ 1052826 h 119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9754" h="1192814">
                  <a:moveTo>
                    <a:pt x="927366" y="1091690"/>
                  </a:moveTo>
                  <a:cubicBezTo>
                    <a:pt x="1199484" y="908218"/>
                    <a:pt x="1271568" y="536756"/>
                    <a:pt x="1088654" y="263809"/>
                  </a:cubicBezTo>
                  <a:cubicBezTo>
                    <a:pt x="905741" y="-9139"/>
                    <a:pt x="534507" y="-82347"/>
                    <a:pt x="262389" y="101125"/>
                  </a:cubicBezTo>
                  <a:cubicBezTo>
                    <a:pt x="-9729" y="284596"/>
                    <a:pt x="-81813" y="656058"/>
                    <a:pt x="101100" y="929006"/>
                  </a:cubicBezTo>
                  <a:cubicBezTo>
                    <a:pt x="284014" y="1201953"/>
                    <a:pt x="654347" y="1275161"/>
                    <a:pt x="927366" y="1091690"/>
                  </a:cubicBezTo>
                  <a:close/>
                  <a:moveTo>
                    <a:pt x="505673" y="1052826"/>
                  </a:moveTo>
                  <a:cubicBezTo>
                    <a:pt x="254279" y="1004021"/>
                    <a:pt x="90288" y="759091"/>
                    <a:pt x="139846" y="506931"/>
                  </a:cubicBezTo>
                  <a:cubicBezTo>
                    <a:pt x="188502" y="254771"/>
                    <a:pt x="432688" y="90279"/>
                    <a:pt x="684082" y="139988"/>
                  </a:cubicBezTo>
                  <a:cubicBezTo>
                    <a:pt x="935475" y="189697"/>
                    <a:pt x="1099467" y="433723"/>
                    <a:pt x="1049909" y="685883"/>
                  </a:cubicBezTo>
                  <a:cubicBezTo>
                    <a:pt x="1001252" y="938044"/>
                    <a:pt x="757067" y="1102535"/>
                    <a:pt x="505673" y="1052826"/>
                  </a:cubicBezTo>
                  <a:close/>
                </a:path>
              </a:pathLst>
            </a:custGeom>
            <a:solidFill>
              <a:srgbClr val="0072C6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="" xmlns:a16="http://schemas.microsoft.com/office/drawing/2014/main" id="{587F801E-0C63-7FC6-8C13-8CD6355C25F0}"/>
                </a:ext>
              </a:extLst>
            </p:cNvPr>
            <p:cNvSpPr/>
            <p:nvPr/>
          </p:nvSpPr>
          <p:spPr>
            <a:xfrm>
              <a:off x="8835231" y="1785725"/>
              <a:ext cx="83161" cy="128303"/>
            </a:xfrm>
            <a:custGeom>
              <a:avLst/>
              <a:gdLst>
                <a:gd name="connsiteX0" fmla="*/ 82647 w 83161"/>
                <a:gd name="connsiteY0" fmla="*/ 39078 h 128303"/>
                <a:gd name="connsiteX1" fmla="*/ 61923 w 83161"/>
                <a:gd name="connsiteY1" fmla="*/ 2022 h 128303"/>
                <a:gd name="connsiteX2" fmla="*/ 19574 w 83161"/>
                <a:gd name="connsiteY2" fmla="*/ 21906 h 128303"/>
                <a:gd name="connsiteX3" fmla="*/ 652 w 83161"/>
                <a:gd name="connsiteY3" fmla="*/ 88787 h 128303"/>
                <a:gd name="connsiteX4" fmla="*/ 26782 w 83161"/>
                <a:gd name="connsiteY4" fmla="*/ 127650 h 128303"/>
                <a:gd name="connsiteX5" fmla="*/ 65527 w 83161"/>
                <a:gd name="connsiteY5" fmla="*/ 101440 h 128303"/>
                <a:gd name="connsiteX6" fmla="*/ 81746 w 83161"/>
                <a:gd name="connsiteY6" fmla="*/ 44501 h 128303"/>
                <a:gd name="connsiteX7" fmla="*/ 82647 w 83161"/>
                <a:gd name="connsiteY7" fmla="*/ 39078 h 12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61" h="128303">
                  <a:moveTo>
                    <a:pt x="82647" y="39078"/>
                  </a:moveTo>
                  <a:cubicBezTo>
                    <a:pt x="85351" y="23713"/>
                    <a:pt x="77241" y="7445"/>
                    <a:pt x="61923" y="2022"/>
                  </a:cubicBezTo>
                  <a:cubicBezTo>
                    <a:pt x="44803" y="-4305"/>
                    <a:pt x="25881" y="4733"/>
                    <a:pt x="19574" y="21906"/>
                  </a:cubicBezTo>
                  <a:cubicBezTo>
                    <a:pt x="11464" y="43597"/>
                    <a:pt x="5157" y="66192"/>
                    <a:pt x="652" y="88787"/>
                  </a:cubicBezTo>
                  <a:cubicBezTo>
                    <a:pt x="-2953" y="106863"/>
                    <a:pt x="8761" y="124035"/>
                    <a:pt x="26782" y="127650"/>
                  </a:cubicBezTo>
                  <a:cubicBezTo>
                    <a:pt x="44803" y="131265"/>
                    <a:pt x="61923" y="119516"/>
                    <a:pt x="65527" y="101440"/>
                  </a:cubicBezTo>
                  <a:cubicBezTo>
                    <a:pt x="69132" y="81556"/>
                    <a:pt x="74538" y="62577"/>
                    <a:pt x="81746" y="44501"/>
                  </a:cubicBezTo>
                  <a:cubicBezTo>
                    <a:pt x="81746" y="42693"/>
                    <a:pt x="82647" y="40885"/>
                    <a:pt x="82647" y="39078"/>
                  </a:cubicBezTo>
                  <a:close/>
                </a:path>
              </a:pathLst>
            </a:custGeom>
            <a:solidFill>
              <a:srgbClr val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="" xmlns:a16="http://schemas.microsoft.com/office/drawing/2014/main" id="{D959FF68-43F4-2669-73C8-BBA4A5086E08}"/>
                </a:ext>
              </a:extLst>
            </p:cNvPr>
            <p:cNvSpPr/>
            <p:nvPr/>
          </p:nvSpPr>
          <p:spPr>
            <a:xfrm>
              <a:off x="8897918" y="1522031"/>
              <a:ext cx="473841" cy="242354"/>
            </a:xfrm>
            <a:custGeom>
              <a:avLst/>
              <a:gdLst>
                <a:gd name="connsiteX0" fmla="*/ 473190 w 473841"/>
                <a:gd name="connsiteY0" fmla="*/ 46996 h 242354"/>
                <a:gd name="connsiteX1" fmla="*/ 447060 w 473841"/>
                <a:gd name="connsiteY1" fmla="*/ 8133 h 242354"/>
                <a:gd name="connsiteX2" fmla="*/ 5544 w 473841"/>
                <a:gd name="connsiteY2" fmla="*/ 190701 h 242354"/>
                <a:gd name="connsiteX3" fmla="*/ 14554 w 473841"/>
                <a:gd name="connsiteY3" fmla="*/ 236794 h 242354"/>
                <a:gd name="connsiteX4" fmla="*/ 60508 w 473841"/>
                <a:gd name="connsiteY4" fmla="*/ 227756 h 242354"/>
                <a:gd name="connsiteX5" fmla="*/ 435346 w 473841"/>
                <a:gd name="connsiteY5" fmla="*/ 73207 h 242354"/>
                <a:gd name="connsiteX6" fmla="*/ 473190 w 473841"/>
                <a:gd name="connsiteY6" fmla="*/ 46996 h 24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841" h="242354">
                  <a:moveTo>
                    <a:pt x="473190" y="46996"/>
                  </a:moveTo>
                  <a:cubicBezTo>
                    <a:pt x="476794" y="28920"/>
                    <a:pt x="465081" y="11748"/>
                    <a:pt x="447060" y="8133"/>
                  </a:cubicBezTo>
                  <a:cubicBezTo>
                    <a:pt x="276761" y="-25308"/>
                    <a:pt x="102857" y="46093"/>
                    <a:pt x="5544" y="190701"/>
                  </a:cubicBezTo>
                  <a:cubicBezTo>
                    <a:pt x="-4368" y="206065"/>
                    <a:pt x="-764" y="226853"/>
                    <a:pt x="14554" y="236794"/>
                  </a:cubicBezTo>
                  <a:cubicBezTo>
                    <a:pt x="29872" y="246736"/>
                    <a:pt x="50596" y="243121"/>
                    <a:pt x="60508" y="227756"/>
                  </a:cubicBezTo>
                  <a:cubicBezTo>
                    <a:pt x="143405" y="105743"/>
                    <a:pt x="290276" y="45189"/>
                    <a:pt x="435346" y="73207"/>
                  </a:cubicBezTo>
                  <a:cubicBezTo>
                    <a:pt x="452466" y="76822"/>
                    <a:pt x="469586" y="65072"/>
                    <a:pt x="473190" y="46996"/>
                  </a:cubicBezTo>
                  <a:close/>
                </a:path>
              </a:pathLst>
            </a:custGeom>
            <a:solidFill>
              <a:srgbClr val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="" xmlns:a16="http://schemas.microsoft.com/office/drawing/2014/main" id="{DFDCB19F-4199-220F-7914-6BDFDA34C6A5}"/>
                </a:ext>
              </a:extLst>
            </p:cNvPr>
            <p:cNvSpPr/>
            <p:nvPr/>
          </p:nvSpPr>
          <p:spPr>
            <a:xfrm>
              <a:off x="10735956" y="1851013"/>
              <a:ext cx="439059" cy="539568"/>
            </a:xfrm>
            <a:custGeom>
              <a:avLst/>
              <a:gdLst>
                <a:gd name="connsiteX0" fmla="*/ 119185 w 439059"/>
                <a:gd name="connsiteY0" fmla="*/ 0 h 539568"/>
                <a:gd name="connsiteX1" fmla="*/ 2950 w 439059"/>
                <a:gd name="connsiteY1" fmla="*/ 350674 h 539568"/>
                <a:gd name="connsiteX2" fmla="*/ 136305 w 439059"/>
                <a:gd name="connsiteY2" fmla="*/ 539569 h 539568"/>
                <a:gd name="connsiteX3" fmla="*/ 413830 w 439059"/>
                <a:gd name="connsiteY3" fmla="*/ 411229 h 539568"/>
                <a:gd name="connsiteX4" fmla="*/ 439059 w 439059"/>
                <a:gd name="connsiteY4" fmla="*/ 270236 h 539568"/>
                <a:gd name="connsiteX5" fmla="*/ 214697 w 439059"/>
                <a:gd name="connsiteY5" fmla="*/ 4519 h 539568"/>
                <a:gd name="connsiteX6" fmla="*/ 119185 w 439059"/>
                <a:gd name="connsiteY6" fmla="*/ 0 h 53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9" h="539568">
                  <a:moveTo>
                    <a:pt x="119185" y="0"/>
                  </a:moveTo>
                  <a:cubicBezTo>
                    <a:pt x="119185" y="0"/>
                    <a:pt x="16465" y="188894"/>
                    <a:pt x="2950" y="350674"/>
                  </a:cubicBezTo>
                  <a:cubicBezTo>
                    <a:pt x="-3358" y="428401"/>
                    <a:pt x="-13269" y="539569"/>
                    <a:pt x="136305" y="539569"/>
                  </a:cubicBezTo>
                  <a:cubicBezTo>
                    <a:pt x="285880" y="539569"/>
                    <a:pt x="413830" y="411229"/>
                    <a:pt x="413830" y="411229"/>
                  </a:cubicBezTo>
                  <a:lnTo>
                    <a:pt x="439059" y="270236"/>
                  </a:lnTo>
                  <a:lnTo>
                    <a:pt x="214697" y="4519"/>
                  </a:lnTo>
                  <a:lnTo>
                    <a:pt x="119185" y="0"/>
                  </a:ln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="" xmlns:a16="http://schemas.microsoft.com/office/drawing/2014/main" id="{41F2E86F-A131-9C2A-858E-281109EF7E42}"/>
                </a:ext>
              </a:extLst>
            </p:cNvPr>
            <p:cNvSpPr/>
            <p:nvPr/>
          </p:nvSpPr>
          <p:spPr>
            <a:xfrm>
              <a:off x="10743578" y="2267665"/>
              <a:ext cx="371067" cy="497399"/>
            </a:xfrm>
            <a:custGeom>
              <a:avLst/>
              <a:gdLst>
                <a:gd name="connsiteX0" fmla="*/ 362958 w 371067"/>
                <a:gd name="connsiteY0" fmla="*/ 0 h 497399"/>
                <a:gd name="connsiteX1" fmla="*/ 371068 w 371067"/>
                <a:gd name="connsiteY1" fmla="*/ 408518 h 497399"/>
                <a:gd name="connsiteX2" fmla="*/ 159320 w 371067"/>
                <a:gd name="connsiteY2" fmla="*/ 494379 h 497399"/>
                <a:gd name="connsiteX3" fmla="*/ 3438 w 371067"/>
                <a:gd name="connsiteY3" fmla="*/ 368750 h 497399"/>
                <a:gd name="connsiteX4" fmla="*/ 82731 w 371067"/>
                <a:gd name="connsiteY4" fmla="*/ 36152 h 497399"/>
                <a:gd name="connsiteX5" fmla="*/ 362958 w 371067"/>
                <a:gd name="connsiteY5" fmla="*/ 0 h 49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67" h="497399">
                  <a:moveTo>
                    <a:pt x="362958" y="0"/>
                  </a:moveTo>
                  <a:cubicBezTo>
                    <a:pt x="362958" y="0"/>
                    <a:pt x="371068" y="226854"/>
                    <a:pt x="371068" y="408518"/>
                  </a:cubicBezTo>
                  <a:cubicBezTo>
                    <a:pt x="371068" y="458227"/>
                    <a:pt x="262040" y="510647"/>
                    <a:pt x="159320" y="494379"/>
                  </a:cubicBezTo>
                  <a:cubicBezTo>
                    <a:pt x="65611" y="479014"/>
                    <a:pt x="-18187" y="431113"/>
                    <a:pt x="3438" y="368750"/>
                  </a:cubicBezTo>
                  <a:lnTo>
                    <a:pt x="82731" y="36152"/>
                  </a:lnTo>
                  <a:lnTo>
                    <a:pt x="362958" y="0"/>
                  </a:ln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="" xmlns:a16="http://schemas.microsoft.com/office/drawing/2014/main" id="{CE99FA8B-9130-B9C0-5E74-03D88CC9D27D}"/>
                </a:ext>
              </a:extLst>
            </p:cNvPr>
            <p:cNvSpPr/>
            <p:nvPr/>
          </p:nvSpPr>
          <p:spPr>
            <a:xfrm>
              <a:off x="10882541" y="1748882"/>
              <a:ext cx="360955" cy="381405"/>
            </a:xfrm>
            <a:custGeom>
              <a:avLst/>
              <a:gdLst>
                <a:gd name="connsiteX0" fmla="*/ 12248 w 360955"/>
                <a:gd name="connsiteY0" fmla="*/ 25308 h 381405"/>
                <a:gd name="connsiteX1" fmla="*/ 304189 w 360955"/>
                <a:gd name="connsiteY1" fmla="*/ 381405 h 381405"/>
                <a:gd name="connsiteX2" fmla="*/ 360955 w 360955"/>
                <a:gd name="connsiteY2" fmla="*/ 370560 h 381405"/>
                <a:gd name="connsiteX3" fmla="*/ 233006 w 360955"/>
                <a:gd name="connsiteY3" fmla="*/ 2 h 381405"/>
                <a:gd name="connsiteX4" fmla="*/ 12248 w 360955"/>
                <a:gd name="connsiteY4" fmla="*/ 25308 h 3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955" h="381405">
                  <a:moveTo>
                    <a:pt x="12248" y="25308"/>
                  </a:moveTo>
                  <a:cubicBezTo>
                    <a:pt x="12248" y="25308"/>
                    <a:pt x="-91373" y="224144"/>
                    <a:pt x="304189" y="381405"/>
                  </a:cubicBezTo>
                  <a:lnTo>
                    <a:pt x="360955" y="370560"/>
                  </a:lnTo>
                  <a:cubicBezTo>
                    <a:pt x="360955" y="370560"/>
                    <a:pt x="230302" y="-902"/>
                    <a:pt x="233006" y="2"/>
                  </a:cubicBezTo>
                  <a:cubicBezTo>
                    <a:pt x="235709" y="1809"/>
                    <a:pt x="12248" y="25308"/>
                    <a:pt x="12248" y="25308"/>
                  </a:cubicBez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="" xmlns:a16="http://schemas.microsoft.com/office/drawing/2014/main" id="{60B79652-CA32-5297-294F-5F71F4DA9EA1}"/>
                </a:ext>
              </a:extLst>
            </p:cNvPr>
            <p:cNvSpPr/>
            <p:nvPr/>
          </p:nvSpPr>
          <p:spPr>
            <a:xfrm>
              <a:off x="11129963" y="2088954"/>
              <a:ext cx="146632" cy="179948"/>
            </a:xfrm>
            <a:custGeom>
              <a:avLst/>
              <a:gdLst>
                <a:gd name="connsiteX0" fmla="*/ 20724 w 146632"/>
                <a:gd name="connsiteY0" fmla="*/ 45852 h 179948"/>
                <a:gd name="connsiteX1" fmla="*/ 138762 w 146632"/>
                <a:gd name="connsiteY1" fmla="*/ 23257 h 179948"/>
                <a:gd name="connsiteX2" fmla="*/ 0 w 146632"/>
                <a:gd name="connsiteY2" fmla="*/ 175095 h 179948"/>
                <a:gd name="connsiteX3" fmla="*/ 20724 w 146632"/>
                <a:gd name="connsiteY3" fmla="*/ 45852 h 17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32" h="179948">
                  <a:moveTo>
                    <a:pt x="20724" y="45852"/>
                  </a:moveTo>
                  <a:cubicBezTo>
                    <a:pt x="20724" y="45852"/>
                    <a:pt x="98215" y="-40009"/>
                    <a:pt x="138762" y="23257"/>
                  </a:cubicBezTo>
                  <a:cubicBezTo>
                    <a:pt x="176606" y="82908"/>
                    <a:pt x="69381" y="205824"/>
                    <a:pt x="0" y="175095"/>
                  </a:cubicBezTo>
                  <a:lnTo>
                    <a:pt x="20724" y="45852"/>
                  </a:ln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="" xmlns:a16="http://schemas.microsoft.com/office/drawing/2014/main" id="{2C474993-DA8D-D39E-E9A9-FC74F65EEDFE}"/>
                </a:ext>
              </a:extLst>
            </p:cNvPr>
            <p:cNvSpPr/>
            <p:nvPr/>
          </p:nvSpPr>
          <p:spPr>
            <a:xfrm>
              <a:off x="10785761" y="1743436"/>
              <a:ext cx="174862" cy="190726"/>
            </a:xfrm>
            <a:custGeom>
              <a:avLst/>
              <a:gdLst>
                <a:gd name="connsiteX0" fmla="*/ 149575 w 174862"/>
                <a:gd name="connsiteY0" fmla="*/ 149152 h 190726"/>
                <a:gd name="connsiteX1" fmla="*/ 0 w 174862"/>
                <a:gd name="connsiteY1" fmla="*/ 190727 h 190726"/>
                <a:gd name="connsiteX2" fmla="*/ 13516 w 174862"/>
                <a:gd name="connsiteY2" fmla="*/ 95828 h 190726"/>
                <a:gd name="connsiteX3" fmla="*/ 174804 w 174862"/>
                <a:gd name="connsiteY3" fmla="*/ 25 h 190726"/>
                <a:gd name="connsiteX4" fmla="*/ 149575 w 174862"/>
                <a:gd name="connsiteY4" fmla="*/ 149152 h 19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62" h="190726">
                  <a:moveTo>
                    <a:pt x="149575" y="149152"/>
                  </a:moveTo>
                  <a:cubicBezTo>
                    <a:pt x="149575" y="149152"/>
                    <a:pt x="70282" y="141018"/>
                    <a:pt x="0" y="190727"/>
                  </a:cubicBezTo>
                  <a:lnTo>
                    <a:pt x="13516" y="95828"/>
                  </a:lnTo>
                  <a:cubicBezTo>
                    <a:pt x="13516" y="95828"/>
                    <a:pt x="178408" y="-1783"/>
                    <a:pt x="174804" y="25"/>
                  </a:cubicBezTo>
                  <a:cubicBezTo>
                    <a:pt x="170299" y="1832"/>
                    <a:pt x="149575" y="149152"/>
                    <a:pt x="149575" y="149152"/>
                  </a:cubicBezTo>
                  <a:close/>
                </a:path>
              </a:pathLst>
            </a:custGeom>
            <a:solidFill>
              <a:srgbClr val="AAAAAA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="" xmlns:a16="http://schemas.microsoft.com/office/drawing/2014/main" id="{9D0CA052-659C-1D73-F379-8D897B31012B}"/>
                </a:ext>
              </a:extLst>
            </p:cNvPr>
            <p:cNvSpPr/>
            <p:nvPr/>
          </p:nvSpPr>
          <p:spPr>
            <a:xfrm>
              <a:off x="10268668" y="3510036"/>
              <a:ext cx="355804" cy="192259"/>
            </a:xfrm>
            <a:custGeom>
              <a:avLst/>
              <a:gdLst>
                <a:gd name="connsiteX0" fmla="*/ 355804 w 355804"/>
                <a:gd name="connsiteY0" fmla="*/ 22045 h 192259"/>
                <a:gd name="connsiteX1" fmla="*/ 207131 w 355804"/>
                <a:gd name="connsiteY1" fmla="*/ 354 h 192259"/>
                <a:gd name="connsiteX2" fmla="*/ 44941 w 355804"/>
                <a:gd name="connsiteY2" fmla="*/ 45543 h 192259"/>
                <a:gd name="connsiteX3" fmla="*/ 8899 w 355804"/>
                <a:gd name="connsiteY3" fmla="*/ 169364 h 192259"/>
                <a:gd name="connsiteX4" fmla="*/ 82785 w 355804"/>
                <a:gd name="connsiteY4" fmla="*/ 191959 h 192259"/>
                <a:gd name="connsiteX5" fmla="*/ 249480 w 355804"/>
                <a:gd name="connsiteY5" fmla="*/ 144058 h 192259"/>
                <a:gd name="connsiteX6" fmla="*/ 341388 w 355804"/>
                <a:gd name="connsiteY6" fmla="*/ 182017 h 192259"/>
                <a:gd name="connsiteX7" fmla="*/ 355804 w 355804"/>
                <a:gd name="connsiteY7" fmla="*/ 22045 h 19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804" h="192259">
                  <a:moveTo>
                    <a:pt x="355804" y="22045"/>
                  </a:moveTo>
                  <a:cubicBezTo>
                    <a:pt x="355804" y="22045"/>
                    <a:pt x="244074" y="-3262"/>
                    <a:pt x="207131" y="354"/>
                  </a:cubicBezTo>
                  <a:cubicBezTo>
                    <a:pt x="160276" y="5776"/>
                    <a:pt x="63863" y="28371"/>
                    <a:pt x="44941" y="45543"/>
                  </a:cubicBezTo>
                  <a:cubicBezTo>
                    <a:pt x="26019" y="63619"/>
                    <a:pt x="-19034" y="154903"/>
                    <a:pt x="8899" y="169364"/>
                  </a:cubicBezTo>
                  <a:cubicBezTo>
                    <a:pt x="26019" y="178402"/>
                    <a:pt x="62962" y="194670"/>
                    <a:pt x="82785" y="191959"/>
                  </a:cubicBezTo>
                  <a:cubicBezTo>
                    <a:pt x="144958" y="183825"/>
                    <a:pt x="249480" y="144058"/>
                    <a:pt x="249480" y="144058"/>
                  </a:cubicBezTo>
                  <a:lnTo>
                    <a:pt x="341388" y="182017"/>
                  </a:lnTo>
                  <a:lnTo>
                    <a:pt x="355804" y="22045"/>
                  </a:ln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="" xmlns:a16="http://schemas.microsoft.com/office/drawing/2014/main" id="{182EBE42-199E-C741-029E-137AE58AFE07}"/>
                </a:ext>
              </a:extLst>
            </p:cNvPr>
            <p:cNvSpPr/>
            <p:nvPr/>
          </p:nvSpPr>
          <p:spPr>
            <a:xfrm>
              <a:off x="9648632" y="2757055"/>
              <a:ext cx="186487" cy="336147"/>
            </a:xfrm>
            <a:custGeom>
              <a:avLst/>
              <a:gdLst>
                <a:gd name="connsiteX0" fmla="*/ 0 w 186487"/>
                <a:gd name="connsiteY0" fmla="*/ 225515 h 336147"/>
                <a:gd name="connsiteX1" fmla="*/ 22526 w 186487"/>
                <a:gd name="connsiteY1" fmla="*/ 51082 h 336147"/>
                <a:gd name="connsiteX2" fmla="*/ 173903 w 186487"/>
                <a:gd name="connsiteY2" fmla="*/ 3180 h 336147"/>
                <a:gd name="connsiteX3" fmla="*/ 140564 w 186487"/>
                <a:gd name="connsiteY3" fmla="*/ 277936 h 336147"/>
                <a:gd name="connsiteX4" fmla="*/ 117137 w 186487"/>
                <a:gd name="connsiteY4" fmla="*/ 320414 h 336147"/>
                <a:gd name="connsiteX5" fmla="*/ 72084 w 186487"/>
                <a:gd name="connsiteY5" fmla="*/ 332164 h 336147"/>
                <a:gd name="connsiteX6" fmla="*/ 38745 w 186487"/>
                <a:gd name="connsiteY6" fmla="*/ 304146 h 336147"/>
                <a:gd name="connsiteX7" fmla="*/ 0 w 186487"/>
                <a:gd name="connsiteY7" fmla="*/ 225515 h 33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487" h="336147">
                  <a:moveTo>
                    <a:pt x="0" y="225515"/>
                  </a:moveTo>
                  <a:cubicBezTo>
                    <a:pt x="0" y="225515"/>
                    <a:pt x="0" y="70062"/>
                    <a:pt x="22526" y="51082"/>
                  </a:cubicBezTo>
                  <a:cubicBezTo>
                    <a:pt x="45053" y="32102"/>
                    <a:pt x="140564" y="-12184"/>
                    <a:pt x="173903" y="3180"/>
                  </a:cubicBezTo>
                  <a:cubicBezTo>
                    <a:pt x="207242" y="17641"/>
                    <a:pt x="166695" y="225515"/>
                    <a:pt x="140564" y="277936"/>
                  </a:cubicBezTo>
                  <a:cubicBezTo>
                    <a:pt x="131554" y="296915"/>
                    <a:pt x="123444" y="310472"/>
                    <a:pt x="117137" y="320414"/>
                  </a:cubicBezTo>
                  <a:cubicBezTo>
                    <a:pt x="107225" y="335779"/>
                    <a:pt x="88303" y="340298"/>
                    <a:pt x="72084" y="332164"/>
                  </a:cubicBezTo>
                  <a:cubicBezTo>
                    <a:pt x="62173" y="326741"/>
                    <a:pt x="49558" y="317703"/>
                    <a:pt x="38745" y="304146"/>
                  </a:cubicBezTo>
                  <a:cubicBezTo>
                    <a:pt x="11714" y="269801"/>
                    <a:pt x="0" y="225515"/>
                    <a:pt x="0" y="225515"/>
                  </a:cubicBezTo>
                  <a:close/>
                </a:path>
              </a:pathLst>
            </a:custGeom>
            <a:solidFill>
              <a:sysClr val="window" lastClr="FFFFFF"/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="" xmlns:a16="http://schemas.microsoft.com/office/drawing/2014/main" id="{66181A78-91A7-4445-97B0-3EF6E3C53422}"/>
                </a:ext>
              </a:extLst>
            </p:cNvPr>
            <p:cNvSpPr/>
            <p:nvPr/>
          </p:nvSpPr>
          <p:spPr>
            <a:xfrm>
              <a:off x="10566805" y="2705891"/>
              <a:ext cx="1067193" cy="1196885"/>
            </a:xfrm>
            <a:custGeom>
              <a:avLst/>
              <a:gdLst>
                <a:gd name="connsiteX0" fmla="*/ 748775 w 1067193"/>
                <a:gd name="connsiteY0" fmla="*/ 1021 h 1196885"/>
                <a:gd name="connsiteX1" fmla="*/ 984851 w 1067193"/>
                <a:gd name="connsiteY1" fmla="*/ 263123 h 1196885"/>
                <a:gd name="connsiteX2" fmla="*/ 1065045 w 1067193"/>
                <a:gd name="connsiteY2" fmla="*/ 840651 h 1196885"/>
                <a:gd name="connsiteX3" fmla="*/ 1014586 w 1067193"/>
                <a:gd name="connsiteY3" fmla="*/ 1156981 h 1196885"/>
                <a:gd name="connsiteX4" fmla="*/ 758687 w 1067193"/>
                <a:gd name="connsiteY4" fmla="*/ 1184095 h 1196885"/>
                <a:gd name="connsiteX5" fmla="*/ 312665 w 1067193"/>
                <a:gd name="connsiteY5" fmla="*/ 1103657 h 1196885"/>
                <a:gd name="connsiteX6" fmla="*/ 0 w 1067193"/>
                <a:gd name="connsiteY6" fmla="*/ 1028641 h 1196885"/>
                <a:gd name="connsiteX7" fmla="*/ 38745 w 1067193"/>
                <a:gd name="connsiteY7" fmla="*/ 790038 h 1196885"/>
                <a:gd name="connsiteX8" fmla="*/ 719941 w 1067193"/>
                <a:gd name="connsiteY8" fmla="*/ 867765 h 1196885"/>
                <a:gd name="connsiteX9" fmla="*/ 715436 w 1067193"/>
                <a:gd name="connsiteY9" fmla="*/ 469189 h 1196885"/>
                <a:gd name="connsiteX10" fmla="*/ 694712 w 1067193"/>
                <a:gd name="connsiteY10" fmla="*/ 189011 h 1196885"/>
                <a:gd name="connsiteX11" fmla="*/ 748775 w 1067193"/>
                <a:gd name="connsiteY11" fmla="*/ 1021 h 11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7193" h="1196885">
                  <a:moveTo>
                    <a:pt x="748775" y="1021"/>
                  </a:moveTo>
                  <a:cubicBezTo>
                    <a:pt x="837979" y="35365"/>
                    <a:pt x="924480" y="100439"/>
                    <a:pt x="984851" y="263123"/>
                  </a:cubicBezTo>
                  <a:cubicBezTo>
                    <a:pt x="1046122" y="425807"/>
                    <a:pt x="1056935" y="677967"/>
                    <a:pt x="1065045" y="840651"/>
                  </a:cubicBezTo>
                  <a:cubicBezTo>
                    <a:pt x="1073154" y="1003335"/>
                    <a:pt x="1058737" y="1112695"/>
                    <a:pt x="1014586" y="1156981"/>
                  </a:cubicBezTo>
                  <a:cubicBezTo>
                    <a:pt x="971335" y="1200363"/>
                    <a:pt x="910964" y="1206690"/>
                    <a:pt x="758687" y="1184095"/>
                  </a:cubicBezTo>
                  <a:cubicBezTo>
                    <a:pt x="657769" y="1168730"/>
                    <a:pt x="399166" y="1122637"/>
                    <a:pt x="312665" y="1103657"/>
                  </a:cubicBezTo>
                  <a:cubicBezTo>
                    <a:pt x="200935" y="1079254"/>
                    <a:pt x="0" y="1028641"/>
                    <a:pt x="0" y="1028641"/>
                  </a:cubicBezTo>
                  <a:lnTo>
                    <a:pt x="38745" y="790038"/>
                  </a:lnTo>
                  <a:cubicBezTo>
                    <a:pt x="38745" y="790038"/>
                    <a:pt x="473053" y="819864"/>
                    <a:pt x="719941" y="867765"/>
                  </a:cubicBezTo>
                  <a:cubicBezTo>
                    <a:pt x="719941" y="867765"/>
                    <a:pt x="717238" y="580357"/>
                    <a:pt x="715436" y="469189"/>
                  </a:cubicBezTo>
                  <a:cubicBezTo>
                    <a:pt x="713634" y="358022"/>
                    <a:pt x="694712" y="189011"/>
                    <a:pt x="694712" y="189011"/>
                  </a:cubicBezTo>
                  <a:cubicBezTo>
                    <a:pt x="694712" y="189011"/>
                    <a:pt x="703722" y="-16151"/>
                    <a:pt x="748775" y="1021"/>
                  </a:cubicBezTo>
                  <a:close/>
                </a:path>
              </a:pathLst>
            </a:custGeom>
            <a:solidFill>
              <a:srgbClr val="0072C6">
                <a:lumMod val="60000"/>
                <a:lumOff val="40000"/>
              </a:srgbClr>
            </a:solidFill>
            <a:ln w="90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="" xmlns:a16="http://schemas.microsoft.com/office/drawing/2014/main" id="{0D11E09A-BD22-C864-AFFF-A104109E5AD5}"/>
                </a:ext>
              </a:extLst>
            </p:cNvPr>
            <p:cNvSpPr/>
            <p:nvPr/>
          </p:nvSpPr>
          <p:spPr>
            <a:xfrm>
              <a:off x="10577618" y="4614833"/>
              <a:ext cx="187419" cy="630852"/>
            </a:xfrm>
            <a:custGeom>
              <a:avLst/>
              <a:gdLst>
                <a:gd name="connsiteX0" fmla="*/ 187419 w 187419"/>
                <a:gd name="connsiteY0" fmla="*/ 630852 h 630852"/>
                <a:gd name="connsiteX1" fmla="*/ 0 w 187419"/>
                <a:gd name="connsiteY1" fmla="*/ 0 h 63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419" h="630852">
                  <a:moveTo>
                    <a:pt x="187419" y="630852"/>
                  </a:moveTo>
                  <a:cubicBezTo>
                    <a:pt x="187419" y="630852"/>
                    <a:pt x="81996" y="157261"/>
                    <a:pt x="0" y="0"/>
                  </a:cubicBezTo>
                </a:path>
              </a:pathLst>
            </a:custGeom>
            <a:noFill/>
            <a:ln w="9004" cap="flat">
              <a:solidFill>
                <a:sysClr val="window" lastClr="FFFFFF">
                  <a:lumMod val="50000"/>
                </a:sys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32" name="Graphic 6">
              <a:extLst>
                <a:ext uri="{FF2B5EF4-FFF2-40B4-BE49-F238E27FC236}">
                  <a16:creationId xmlns="" xmlns:a16="http://schemas.microsoft.com/office/drawing/2014/main" id="{94AE6EFE-0599-534E-285A-8ABA08AD6272}"/>
                </a:ext>
              </a:extLst>
            </p:cNvPr>
            <p:cNvGrpSpPr/>
            <p:nvPr/>
          </p:nvGrpSpPr>
          <p:grpSpPr>
            <a:xfrm>
              <a:off x="9549516" y="2328219"/>
              <a:ext cx="1764261" cy="1560862"/>
              <a:chOff x="9549516" y="2328219"/>
              <a:chExt cx="1764261" cy="1560862"/>
            </a:xfrm>
            <a:noFill/>
          </p:grpSpPr>
          <p:sp>
            <p:nvSpPr>
              <p:cNvPr id="133" name="Freeform 105">
                <a:extLst>
                  <a:ext uri="{FF2B5EF4-FFF2-40B4-BE49-F238E27FC236}">
                    <a16:creationId xmlns="" xmlns:a16="http://schemas.microsoft.com/office/drawing/2014/main" id="{3D780991-0999-D12D-56BE-CF9DF5365936}"/>
                  </a:ext>
                </a:extLst>
              </p:cNvPr>
              <p:cNvSpPr/>
              <p:nvPr/>
            </p:nvSpPr>
            <p:spPr>
              <a:xfrm>
                <a:off x="10536695" y="2914785"/>
                <a:ext cx="65250" cy="493474"/>
              </a:xfrm>
              <a:custGeom>
                <a:avLst/>
                <a:gdLst>
                  <a:gd name="connsiteX0" fmla="*/ 65251 w 65250"/>
                  <a:gd name="connsiteY0" fmla="*/ 0 h 493474"/>
                  <a:gd name="connsiteX1" fmla="*/ 5781 w 65250"/>
                  <a:gd name="connsiteY1" fmla="*/ 187990 h 493474"/>
                  <a:gd name="connsiteX2" fmla="*/ 29209 w 65250"/>
                  <a:gd name="connsiteY2" fmla="*/ 420267 h 493474"/>
                  <a:gd name="connsiteX3" fmla="*/ 31912 w 65250"/>
                  <a:gd name="connsiteY3" fmla="*/ 493475 h 49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50" h="493474">
                    <a:moveTo>
                      <a:pt x="65251" y="0"/>
                    </a:moveTo>
                    <a:cubicBezTo>
                      <a:pt x="42724" y="67785"/>
                      <a:pt x="17495" y="149127"/>
                      <a:pt x="5781" y="187990"/>
                    </a:cubicBezTo>
                    <a:cubicBezTo>
                      <a:pt x="-14943" y="263006"/>
                      <a:pt x="26505" y="413037"/>
                      <a:pt x="29209" y="420267"/>
                    </a:cubicBezTo>
                    <a:cubicBezTo>
                      <a:pt x="30110" y="422978"/>
                      <a:pt x="31912" y="451900"/>
                      <a:pt x="31912" y="493475"/>
                    </a:cubicBezTo>
                  </a:path>
                </a:pathLst>
              </a:custGeom>
              <a:noFill/>
              <a:ln w="9004" cap="rnd">
                <a:solidFill>
                  <a:srgbClr val="0072C6">
                    <a:lumMod val="40000"/>
                    <a:lumOff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4" name="Freeform 106">
                <a:extLst>
                  <a:ext uri="{FF2B5EF4-FFF2-40B4-BE49-F238E27FC236}">
                    <a16:creationId xmlns="" xmlns:a16="http://schemas.microsoft.com/office/drawing/2014/main" id="{9D0BF21E-7680-6E92-AAD2-54F538B7EB64}"/>
                  </a:ext>
                </a:extLst>
              </p:cNvPr>
              <p:cNvSpPr/>
              <p:nvPr/>
            </p:nvSpPr>
            <p:spPr>
              <a:xfrm>
                <a:off x="9549516" y="2420407"/>
                <a:ext cx="158489" cy="173433"/>
              </a:xfrm>
              <a:custGeom>
                <a:avLst/>
                <a:gdLst>
                  <a:gd name="connsiteX0" fmla="*/ 0 w 158489"/>
                  <a:gd name="connsiteY0" fmla="*/ 59651 h 173433"/>
                  <a:gd name="connsiteX1" fmla="*/ 63975 w 158489"/>
                  <a:gd name="connsiteY1" fmla="*/ 155454 h 173433"/>
                  <a:gd name="connsiteX2" fmla="*/ 120741 w 158489"/>
                  <a:gd name="connsiteY2" fmla="*/ 166299 h 173433"/>
                  <a:gd name="connsiteX3" fmla="*/ 140564 w 158489"/>
                  <a:gd name="connsiteY3" fmla="*/ 152742 h 173433"/>
                  <a:gd name="connsiteX4" fmla="*/ 151377 w 158489"/>
                  <a:gd name="connsiteY4" fmla="*/ 95803 h 173433"/>
                  <a:gd name="connsiteX5" fmla="*/ 87402 w 158489"/>
                  <a:gd name="connsiteY5" fmla="*/ 0 h 17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89" h="173433">
                    <a:moveTo>
                      <a:pt x="0" y="59651"/>
                    </a:moveTo>
                    <a:lnTo>
                      <a:pt x="63975" y="155454"/>
                    </a:lnTo>
                    <a:cubicBezTo>
                      <a:pt x="76589" y="174433"/>
                      <a:pt x="101819" y="178952"/>
                      <a:pt x="120741" y="166299"/>
                    </a:cubicBezTo>
                    <a:lnTo>
                      <a:pt x="140564" y="152742"/>
                    </a:lnTo>
                    <a:cubicBezTo>
                      <a:pt x="159486" y="140089"/>
                      <a:pt x="163992" y="114783"/>
                      <a:pt x="151377" y="95803"/>
                    </a:cubicBezTo>
                    <a:lnTo>
                      <a:pt x="87402" y="0"/>
                    </a:lnTo>
                  </a:path>
                </a:pathLst>
              </a:custGeom>
              <a:noFill/>
              <a:ln w="9004" cap="rnd">
                <a:solidFill>
                  <a:srgbClr val="AAAAA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5" name="Freeform 108">
                <a:extLst>
                  <a:ext uri="{FF2B5EF4-FFF2-40B4-BE49-F238E27FC236}">
                    <a16:creationId xmlns="" xmlns:a16="http://schemas.microsoft.com/office/drawing/2014/main" id="{0F8861B6-950E-D51E-BB71-359230FFA1A4}"/>
                  </a:ext>
                </a:extLst>
              </p:cNvPr>
              <p:cNvSpPr/>
              <p:nvPr/>
            </p:nvSpPr>
            <p:spPr>
              <a:xfrm>
                <a:off x="10593837" y="3279921"/>
                <a:ext cx="696513" cy="291023"/>
              </a:xfrm>
              <a:custGeom>
                <a:avLst/>
                <a:gdLst>
                  <a:gd name="connsiteX0" fmla="*/ 696514 w 696513"/>
                  <a:gd name="connsiteY0" fmla="*/ 0 h 291023"/>
                  <a:gd name="connsiteX1" fmla="*/ 694712 w 696513"/>
                  <a:gd name="connsiteY1" fmla="*/ 280178 h 291023"/>
                  <a:gd name="connsiteX2" fmla="*/ 11714 w 696513"/>
                  <a:gd name="connsiteY2" fmla="*/ 216912 h 291023"/>
                  <a:gd name="connsiteX3" fmla="*/ 0 w 696513"/>
                  <a:gd name="connsiteY3" fmla="*/ 291024 h 29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6513" h="291023">
                    <a:moveTo>
                      <a:pt x="696514" y="0"/>
                    </a:moveTo>
                    <a:lnTo>
                      <a:pt x="694712" y="280178"/>
                    </a:lnTo>
                    <a:lnTo>
                      <a:pt x="11714" y="216912"/>
                    </a:lnTo>
                    <a:lnTo>
                      <a:pt x="0" y="291024"/>
                    </a:lnTo>
                  </a:path>
                </a:pathLst>
              </a:custGeom>
              <a:noFill/>
              <a:ln w="9004" cap="rnd">
                <a:solidFill>
                  <a:srgbClr val="0072C6">
                    <a:lumMod val="40000"/>
                    <a:lumOff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6" name="Freeform 109">
                <a:extLst>
                  <a:ext uri="{FF2B5EF4-FFF2-40B4-BE49-F238E27FC236}">
                    <a16:creationId xmlns="" xmlns:a16="http://schemas.microsoft.com/office/drawing/2014/main" id="{7F73EE42-8160-B11F-8915-CD84C3F1CB1A}"/>
                  </a:ext>
                </a:extLst>
              </p:cNvPr>
              <p:cNvSpPr/>
              <p:nvPr/>
            </p:nvSpPr>
            <p:spPr>
              <a:xfrm>
                <a:off x="10624472" y="3748993"/>
                <a:ext cx="689305" cy="140088"/>
              </a:xfrm>
              <a:custGeom>
                <a:avLst/>
                <a:gdLst>
                  <a:gd name="connsiteX0" fmla="*/ 0 w 689305"/>
                  <a:gd name="connsiteY0" fmla="*/ 0 h 140088"/>
                  <a:gd name="connsiteX1" fmla="*/ 689306 w 689305"/>
                  <a:gd name="connsiteY1" fmla="*/ 140089 h 14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9305" h="140088">
                    <a:moveTo>
                      <a:pt x="0" y="0"/>
                    </a:moveTo>
                    <a:lnTo>
                      <a:pt x="689306" y="140089"/>
                    </a:lnTo>
                  </a:path>
                </a:pathLst>
              </a:custGeom>
              <a:ln w="9004" cap="rnd">
                <a:solidFill>
                  <a:srgbClr val="0072C6">
                    <a:lumMod val="40000"/>
                    <a:lumOff val="60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7" name="Freeform 110">
                <a:extLst>
                  <a:ext uri="{FF2B5EF4-FFF2-40B4-BE49-F238E27FC236}">
                    <a16:creationId xmlns="" xmlns:a16="http://schemas.microsoft.com/office/drawing/2014/main" id="{F86972AF-6A17-20E1-BA77-6D11F436B46B}"/>
                  </a:ext>
                </a:extLst>
              </p:cNvPr>
              <p:cNvSpPr/>
              <p:nvPr/>
            </p:nvSpPr>
            <p:spPr>
              <a:xfrm>
                <a:off x="10801980" y="2328219"/>
                <a:ext cx="254097" cy="61753"/>
              </a:xfrm>
              <a:custGeom>
                <a:avLst/>
                <a:gdLst>
                  <a:gd name="connsiteX0" fmla="*/ 254097 w 254097"/>
                  <a:gd name="connsiteY0" fmla="*/ 0 h 61753"/>
                  <a:gd name="connsiteX1" fmla="*/ 0 w 254097"/>
                  <a:gd name="connsiteY1" fmla="*/ 56036 h 6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4097" h="61753">
                    <a:moveTo>
                      <a:pt x="254097" y="0"/>
                    </a:moveTo>
                    <a:cubicBezTo>
                      <a:pt x="254097" y="0"/>
                      <a:pt x="92808" y="84053"/>
                      <a:pt x="0" y="56036"/>
                    </a:cubicBezTo>
                  </a:path>
                </a:pathLst>
              </a:custGeom>
              <a:noFill/>
              <a:ln w="9004" cap="rnd">
                <a:solidFill>
                  <a:srgbClr val="AAAAA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8" name="Freeform 111">
                <a:extLst>
                  <a:ext uri="{FF2B5EF4-FFF2-40B4-BE49-F238E27FC236}">
                    <a16:creationId xmlns="" xmlns:a16="http://schemas.microsoft.com/office/drawing/2014/main" id="{19966D40-B4C2-EFC4-77B2-A034CE6B8D87}"/>
                  </a:ext>
                </a:extLst>
              </p:cNvPr>
              <p:cNvSpPr/>
              <p:nvPr/>
            </p:nvSpPr>
            <p:spPr>
              <a:xfrm>
                <a:off x="10747016" y="2468308"/>
                <a:ext cx="39646" cy="168106"/>
              </a:xfrm>
              <a:custGeom>
                <a:avLst/>
                <a:gdLst>
                  <a:gd name="connsiteX0" fmla="*/ 39646 w 39646"/>
                  <a:gd name="connsiteY0" fmla="*/ 0 h 168106"/>
                  <a:gd name="connsiteX1" fmla="*/ 0 w 39646"/>
                  <a:gd name="connsiteY1" fmla="*/ 168107 h 168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646" h="168106">
                    <a:moveTo>
                      <a:pt x="39646" y="0"/>
                    </a:moveTo>
                    <a:lnTo>
                      <a:pt x="0" y="168107"/>
                    </a:lnTo>
                  </a:path>
                </a:pathLst>
              </a:custGeom>
              <a:ln w="9004" cap="rnd">
                <a:solidFill>
                  <a:srgbClr val="AAAAA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39" name="Freeform 112">
                <a:extLst>
                  <a:ext uri="{FF2B5EF4-FFF2-40B4-BE49-F238E27FC236}">
                    <a16:creationId xmlns="" xmlns:a16="http://schemas.microsoft.com/office/drawing/2014/main" id="{7940A474-28A4-9216-87CC-5D7C3EF4DF5E}"/>
                  </a:ext>
                </a:extLst>
              </p:cNvPr>
              <p:cNvSpPr/>
              <p:nvPr/>
            </p:nvSpPr>
            <p:spPr>
              <a:xfrm>
                <a:off x="11113744" y="2474635"/>
                <a:ext cx="9010" cy="175337"/>
              </a:xfrm>
              <a:custGeom>
                <a:avLst/>
                <a:gdLst>
                  <a:gd name="connsiteX0" fmla="*/ 0 w 9010"/>
                  <a:gd name="connsiteY0" fmla="*/ 0 h 175337"/>
                  <a:gd name="connsiteX1" fmla="*/ 0 w 9010"/>
                  <a:gd name="connsiteY1" fmla="*/ 175337 h 17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10" h="175337">
                    <a:moveTo>
                      <a:pt x="0" y="0"/>
                    </a:moveTo>
                    <a:lnTo>
                      <a:pt x="0" y="175337"/>
                    </a:lnTo>
                  </a:path>
                </a:pathLst>
              </a:custGeom>
              <a:ln w="9004" cap="rnd">
                <a:solidFill>
                  <a:srgbClr val="AAAAA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140" name="Freeform 113">
                <a:extLst>
                  <a:ext uri="{FF2B5EF4-FFF2-40B4-BE49-F238E27FC236}">
                    <a16:creationId xmlns="" xmlns:a16="http://schemas.microsoft.com/office/drawing/2014/main" id="{8D702476-E0E5-946E-A554-9272272D1C6B}"/>
                  </a:ext>
                </a:extLst>
              </p:cNvPr>
              <p:cNvSpPr/>
              <p:nvPr/>
            </p:nvSpPr>
            <p:spPr>
              <a:xfrm>
                <a:off x="9648632" y="2828021"/>
                <a:ext cx="12614" cy="169914"/>
              </a:xfrm>
              <a:custGeom>
                <a:avLst/>
                <a:gdLst>
                  <a:gd name="connsiteX0" fmla="*/ 5406 w 12614"/>
                  <a:gd name="connsiteY0" fmla="*/ 169914 h 169914"/>
                  <a:gd name="connsiteX1" fmla="*/ 0 w 12614"/>
                  <a:gd name="connsiteY1" fmla="*/ 154550 h 169914"/>
                  <a:gd name="connsiteX2" fmla="*/ 12615 w 12614"/>
                  <a:gd name="connsiteY2" fmla="*/ 0 h 16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14" h="169914">
                    <a:moveTo>
                      <a:pt x="5406" y="169914"/>
                    </a:moveTo>
                    <a:cubicBezTo>
                      <a:pt x="1802" y="160876"/>
                      <a:pt x="0" y="154550"/>
                      <a:pt x="0" y="154550"/>
                    </a:cubicBezTo>
                    <a:cubicBezTo>
                      <a:pt x="0" y="154550"/>
                      <a:pt x="0" y="46998"/>
                      <a:pt x="12615" y="0"/>
                    </a:cubicBezTo>
                  </a:path>
                </a:pathLst>
              </a:custGeom>
              <a:noFill/>
              <a:ln w="9004" cap="rnd">
                <a:solidFill>
                  <a:srgbClr val="AAAAA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</p:grpSp>
      </p:grpSp>
      <p:pic>
        <p:nvPicPr>
          <p:cNvPr id="57" name="Google Shape;105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5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1"/>
            <a:ext cx="11000096" cy="6570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61" y="236147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Projects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025112" y="6360308"/>
            <a:ext cx="585822" cy="441211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F8FAF6A-1DD1-EBCD-2D4D-242232DC2D39}"/>
              </a:ext>
            </a:extLst>
          </p:cNvPr>
          <p:cNvSpPr/>
          <p:nvPr/>
        </p:nvSpPr>
        <p:spPr>
          <a:xfrm>
            <a:off x="2065634" y="5691859"/>
            <a:ext cx="3168352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1351919-66CB-934C-8914-858CD4A826EA}"/>
              </a:ext>
            </a:extLst>
          </p:cNvPr>
          <p:cNvGrpSpPr/>
          <p:nvPr/>
        </p:nvGrpSpPr>
        <p:grpSpPr>
          <a:xfrm>
            <a:off x="6108456" y="1747144"/>
            <a:ext cx="5502478" cy="3987302"/>
            <a:chOff x="5622722" y="1795389"/>
            <a:chExt cx="5502478" cy="3987302"/>
          </a:xfrm>
        </p:grpSpPr>
        <p:sp>
          <p:nvSpPr>
            <p:cNvPr id="8" name="Rectangle: Rounded Corners 17">
              <a:extLst>
                <a:ext uri="{FF2B5EF4-FFF2-40B4-BE49-F238E27FC236}">
                  <a16:creationId xmlns="" xmlns:a16="http://schemas.microsoft.com/office/drawing/2014/main" id="{6E1218F4-03F0-8142-53ED-79F428A9E910}"/>
                </a:ext>
              </a:extLst>
            </p:cNvPr>
            <p:cNvSpPr/>
            <p:nvPr/>
          </p:nvSpPr>
          <p:spPr>
            <a:xfrm>
              <a:off x="5622722" y="1795389"/>
              <a:ext cx="5502478" cy="398730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63F94F73-3C56-D170-8C95-C661011BF39D}"/>
                </a:ext>
              </a:extLst>
            </p:cNvPr>
            <p:cNvGrpSpPr/>
            <p:nvPr/>
          </p:nvGrpSpPr>
          <p:grpSpPr>
            <a:xfrm>
              <a:off x="6269634" y="2711386"/>
              <a:ext cx="4121275" cy="1649707"/>
              <a:chOff x="6841653" y="2711386"/>
              <a:chExt cx="2998266" cy="1649707"/>
            </a:xfrm>
          </p:grpSpPr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DA70C82A-6D77-38BA-18D8-B6BDD1AA5371}"/>
                  </a:ext>
                </a:extLst>
              </p:cNvPr>
              <p:cNvSpPr txBox="1"/>
              <p:nvPr/>
            </p:nvSpPr>
            <p:spPr>
              <a:xfrm>
                <a:off x="6869725" y="2711386"/>
                <a:ext cx="2942122" cy="7078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4000" i="0" dirty="0" smtClean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Hands</a:t>
                </a:r>
                <a:r>
                  <a:rPr lang="en-US" sz="4000" dirty="0" smtClean="0">
                    <a:solidFill>
                      <a:schemeClr val="accent4">
                        <a:lumMod val="7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- On</a:t>
                </a:r>
                <a:endParaRPr lang="en-US" sz="4000" dirty="0">
                  <a:solidFill>
                    <a:schemeClr val="accent4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2975B3F-E250-5B55-C4B7-0289CA433304}"/>
                  </a:ext>
                </a:extLst>
              </p:cNvPr>
              <p:cNvSpPr txBox="1"/>
              <p:nvPr/>
            </p:nvSpPr>
            <p:spPr>
              <a:xfrm>
                <a:off x="6841653" y="3456230"/>
                <a:ext cx="2998266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600" dirty="0"/>
                  <a:t>75% or higher in their first BCA semester at GJIMT are granted access to exclusive shadow projects.</a:t>
                </a:r>
                <a:endParaRPr lang="en-I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99B9999-D5C3-BB62-F06A-FDF9327A3CC1}"/>
              </a:ext>
            </a:extLst>
          </p:cNvPr>
          <p:cNvGrpSpPr/>
          <p:nvPr/>
        </p:nvGrpSpPr>
        <p:grpSpPr>
          <a:xfrm>
            <a:off x="478764" y="1556792"/>
            <a:ext cx="5055618" cy="4423099"/>
            <a:chOff x="6629256" y="1746396"/>
            <a:chExt cx="5055618" cy="4423099"/>
          </a:xfrm>
        </p:grpSpPr>
        <p:grpSp>
          <p:nvGrpSpPr>
            <p:cNvPr id="13" name="Graphic 3">
              <a:extLst>
                <a:ext uri="{FF2B5EF4-FFF2-40B4-BE49-F238E27FC236}">
                  <a16:creationId xmlns="" xmlns:a16="http://schemas.microsoft.com/office/drawing/2014/main" id="{65D3F610-FD18-3566-3418-C2957DC0F61E}"/>
                </a:ext>
              </a:extLst>
            </p:cNvPr>
            <p:cNvGrpSpPr/>
            <p:nvPr/>
          </p:nvGrpSpPr>
          <p:grpSpPr>
            <a:xfrm>
              <a:off x="10633113" y="5461012"/>
              <a:ext cx="554118" cy="708483"/>
              <a:chOff x="10633113" y="5461012"/>
              <a:chExt cx="554118" cy="708483"/>
            </a:xfrm>
          </p:grpSpPr>
          <p:grpSp>
            <p:nvGrpSpPr>
              <p:cNvPr id="83" name="Graphic 3">
                <a:extLst>
                  <a:ext uri="{FF2B5EF4-FFF2-40B4-BE49-F238E27FC236}">
                    <a16:creationId xmlns="" xmlns:a16="http://schemas.microsoft.com/office/drawing/2014/main" id="{20AD65AB-01F0-55BC-03D3-86D3CFBCD82D}"/>
                  </a:ext>
                </a:extLst>
              </p:cNvPr>
              <p:cNvGrpSpPr/>
              <p:nvPr/>
            </p:nvGrpSpPr>
            <p:grpSpPr>
              <a:xfrm>
                <a:off x="10633113" y="5461012"/>
                <a:ext cx="554118" cy="708483"/>
                <a:chOff x="10633113" y="5461012"/>
                <a:chExt cx="554118" cy="708483"/>
              </a:xfrm>
            </p:grpSpPr>
            <p:sp>
              <p:nvSpPr>
                <p:cNvPr id="86" name="Freeform: Shape 83">
                  <a:extLst>
                    <a:ext uri="{FF2B5EF4-FFF2-40B4-BE49-F238E27FC236}">
                      <a16:creationId xmlns="" xmlns:a16="http://schemas.microsoft.com/office/drawing/2014/main" id="{E5BC8968-A19E-738C-A2D2-DD01B183F811}"/>
                    </a:ext>
                  </a:extLst>
                </p:cNvPr>
                <p:cNvSpPr/>
                <p:nvPr/>
              </p:nvSpPr>
              <p:spPr>
                <a:xfrm>
                  <a:off x="10660893" y="5461012"/>
                  <a:ext cx="448314" cy="630067"/>
                </a:xfrm>
                <a:custGeom>
                  <a:avLst/>
                  <a:gdLst>
                    <a:gd name="connsiteX0" fmla="*/ 46449 w 448314"/>
                    <a:gd name="connsiteY0" fmla="*/ 113122 h 630067"/>
                    <a:gd name="connsiteX1" fmla="*/ 199498 w 448314"/>
                    <a:gd name="connsiteY1" fmla="*/ 326450 h 630067"/>
                    <a:gd name="connsiteX2" fmla="*/ 0 w 448314"/>
                    <a:gd name="connsiteY2" fmla="*/ 624979 h 630067"/>
                    <a:gd name="connsiteX3" fmla="*/ 36533 w 448314"/>
                    <a:gd name="connsiteY3" fmla="*/ 630068 h 630067"/>
                    <a:gd name="connsiteX4" fmla="*/ 448315 w 448314"/>
                    <a:gd name="connsiteY4" fmla="*/ 317970 h 630067"/>
                    <a:gd name="connsiteX5" fmla="*/ 263039 w 448314"/>
                    <a:gd name="connsiteY5" fmla="*/ 0 h 63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8314" h="630067">
                      <a:moveTo>
                        <a:pt x="46449" y="113122"/>
                      </a:moveTo>
                      <a:lnTo>
                        <a:pt x="199498" y="326450"/>
                      </a:lnTo>
                      <a:lnTo>
                        <a:pt x="0" y="624979"/>
                      </a:lnTo>
                      <a:lnTo>
                        <a:pt x="36533" y="630068"/>
                      </a:lnTo>
                      <a:lnTo>
                        <a:pt x="448315" y="317970"/>
                      </a:lnTo>
                      <a:lnTo>
                        <a:pt x="263039" y="0"/>
                      </a:lnTo>
                      <a:close/>
                    </a:path>
                  </a:pathLst>
                </a:custGeom>
                <a:solidFill>
                  <a:srgbClr val="F9C2A5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4">
                  <a:extLst>
                    <a:ext uri="{FF2B5EF4-FFF2-40B4-BE49-F238E27FC236}">
                      <a16:creationId xmlns="" xmlns:a16="http://schemas.microsoft.com/office/drawing/2014/main" id="{DA2A2C5F-42D3-E165-0BEA-F163045F27CF}"/>
                    </a:ext>
                  </a:extLst>
                </p:cNvPr>
                <p:cNvSpPr/>
                <p:nvPr/>
              </p:nvSpPr>
              <p:spPr>
                <a:xfrm>
                  <a:off x="10633113" y="5570611"/>
                  <a:ext cx="539244" cy="560393"/>
                </a:xfrm>
                <a:custGeom>
                  <a:avLst/>
                  <a:gdLst>
                    <a:gd name="connsiteX0" fmla="*/ 172086 w 539244"/>
                    <a:gd name="connsiteY0" fmla="*/ 144045 h 560393"/>
                    <a:gd name="connsiteX1" fmla="*/ 362189 w 539244"/>
                    <a:gd name="connsiteY1" fmla="*/ 0 h 560393"/>
                    <a:gd name="connsiteX2" fmla="*/ 460176 w 539244"/>
                    <a:gd name="connsiteY2" fmla="*/ 129171 h 560393"/>
                    <a:gd name="connsiteX3" fmla="*/ 518760 w 539244"/>
                    <a:gd name="connsiteY3" fmla="*/ 176012 h 560393"/>
                    <a:gd name="connsiteX4" fmla="*/ 539245 w 539244"/>
                    <a:gd name="connsiteY4" fmla="*/ 217634 h 560393"/>
                    <a:gd name="connsiteX5" fmla="*/ 62225 w 539244"/>
                    <a:gd name="connsiteY5" fmla="*/ 560394 h 560393"/>
                    <a:gd name="connsiteX6" fmla="*/ 4815 w 539244"/>
                    <a:gd name="connsiteY6" fmla="*/ 484718 h 560393"/>
                    <a:gd name="connsiteX7" fmla="*/ 198703 w 539244"/>
                    <a:gd name="connsiteY7" fmla="*/ 222070 h 560393"/>
                    <a:gd name="connsiteX8" fmla="*/ 172086 w 539244"/>
                    <a:gd name="connsiteY8" fmla="*/ 144045 h 56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244" h="560393">
                      <a:moveTo>
                        <a:pt x="172086" y="144045"/>
                      </a:moveTo>
                      <a:lnTo>
                        <a:pt x="362189" y="0"/>
                      </a:lnTo>
                      <a:lnTo>
                        <a:pt x="460176" y="129171"/>
                      </a:lnTo>
                      <a:lnTo>
                        <a:pt x="518760" y="176012"/>
                      </a:lnTo>
                      <a:lnTo>
                        <a:pt x="539245" y="217634"/>
                      </a:lnTo>
                      <a:lnTo>
                        <a:pt x="62225" y="560394"/>
                      </a:lnTo>
                      <a:cubicBezTo>
                        <a:pt x="62225" y="560394"/>
                        <a:pt x="-20497" y="537691"/>
                        <a:pt x="4815" y="484718"/>
                      </a:cubicBezTo>
                      <a:cubicBezTo>
                        <a:pt x="30128" y="431745"/>
                        <a:pt x="198703" y="222070"/>
                        <a:pt x="198703" y="222070"/>
                      </a:cubicBezTo>
                      <a:lnTo>
                        <a:pt x="172086" y="144045"/>
                      </a:lnTo>
                      <a:close/>
                    </a:path>
                  </a:pathLst>
                </a:custGeom>
                <a:solidFill>
                  <a:srgbClr val="F14937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5">
                  <a:extLst>
                    <a:ext uri="{FF2B5EF4-FFF2-40B4-BE49-F238E27FC236}">
                      <a16:creationId xmlns="" xmlns:a16="http://schemas.microsoft.com/office/drawing/2014/main" id="{88F8B53E-635C-FD53-470F-6D243E3F812A}"/>
                    </a:ext>
                  </a:extLst>
                </p:cNvPr>
                <p:cNvSpPr/>
                <p:nvPr/>
              </p:nvSpPr>
              <p:spPr>
                <a:xfrm>
                  <a:off x="10657892" y="5746754"/>
                  <a:ext cx="529340" cy="422741"/>
                </a:xfrm>
                <a:custGeom>
                  <a:avLst/>
                  <a:gdLst>
                    <a:gd name="connsiteX0" fmla="*/ 0 w 529340"/>
                    <a:gd name="connsiteY0" fmla="*/ 374335 h 422741"/>
                    <a:gd name="connsiteX1" fmla="*/ 493721 w 529340"/>
                    <a:gd name="connsiteY1" fmla="*/ 0 h 422741"/>
                    <a:gd name="connsiteX2" fmla="*/ 521251 w 529340"/>
                    <a:gd name="connsiteY2" fmla="*/ 36272 h 422741"/>
                    <a:gd name="connsiteX3" fmla="*/ 529341 w 529340"/>
                    <a:gd name="connsiteY3" fmla="*/ 46971 h 422741"/>
                    <a:gd name="connsiteX4" fmla="*/ 33532 w 529340"/>
                    <a:gd name="connsiteY4" fmla="*/ 422742 h 4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340" h="422741">
                      <a:moveTo>
                        <a:pt x="0" y="374335"/>
                      </a:moveTo>
                      <a:lnTo>
                        <a:pt x="493721" y="0"/>
                      </a:lnTo>
                      <a:lnTo>
                        <a:pt x="521251" y="36272"/>
                      </a:lnTo>
                      <a:lnTo>
                        <a:pt x="529341" y="46971"/>
                      </a:lnTo>
                      <a:lnTo>
                        <a:pt x="33532" y="422742"/>
                      </a:lnTo>
                      <a:close/>
                    </a:path>
                  </a:pathLst>
                </a:custGeom>
                <a:solidFill>
                  <a:srgbClr val="3D0B0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4" name="Freeform: Shape 81">
                <a:extLst>
                  <a:ext uri="{FF2B5EF4-FFF2-40B4-BE49-F238E27FC236}">
                    <a16:creationId xmlns="" xmlns:a16="http://schemas.microsoft.com/office/drawing/2014/main" id="{374F1F0D-19F4-851B-D290-FD49BEBA066A}"/>
                  </a:ext>
                </a:extLst>
              </p:cNvPr>
              <p:cNvSpPr/>
              <p:nvPr/>
            </p:nvSpPr>
            <p:spPr>
              <a:xfrm rot="-4251179">
                <a:off x="10785202" y="5846409"/>
                <a:ext cx="19571" cy="47102"/>
              </a:xfrm>
              <a:custGeom>
                <a:avLst/>
                <a:gdLst>
                  <a:gd name="connsiteX0" fmla="*/ 0 w 19571"/>
                  <a:gd name="connsiteY0" fmla="*/ 0 h 47102"/>
                  <a:gd name="connsiteX1" fmla="*/ 19572 w 19571"/>
                  <a:gd name="connsiteY1" fmla="*/ 0 h 47102"/>
                  <a:gd name="connsiteX2" fmla="*/ 19572 w 19571"/>
                  <a:gd name="connsiteY2" fmla="*/ 47102 h 47102"/>
                  <a:gd name="connsiteX3" fmla="*/ 0 w 19571"/>
                  <a:gd name="connsiteY3" fmla="*/ 47102 h 4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47102">
                    <a:moveTo>
                      <a:pt x="0" y="0"/>
                    </a:moveTo>
                    <a:lnTo>
                      <a:pt x="19572" y="0"/>
                    </a:lnTo>
                    <a:lnTo>
                      <a:pt x="19572" y="47102"/>
                    </a:lnTo>
                    <a:lnTo>
                      <a:pt x="0" y="47102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2">
                <a:extLst>
                  <a:ext uri="{FF2B5EF4-FFF2-40B4-BE49-F238E27FC236}">
                    <a16:creationId xmlns="" xmlns:a16="http://schemas.microsoft.com/office/drawing/2014/main" id="{C7CB7B9D-CDEB-E1AB-2D2E-43D08A02BA9F}"/>
                  </a:ext>
                </a:extLst>
              </p:cNvPr>
              <p:cNvSpPr/>
              <p:nvPr/>
            </p:nvSpPr>
            <p:spPr>
              <a:xfrm rot="-4441576">
                <a:off x="10737318" y="5914704"/>
                <a:ext cx="19571" cy="65238"/>
              </a:xfrm>
              <a:custGeom>
                <a:avLst/>
                <a:gdLst>
                  <a:gd name="connsiteX0" fmla="*/ 0 w 19571"/>
                  <a:gd name="connsiteY0" fmla="*/ 0 h 65238"/>
                  <a:gd name="connsiteX1" fmla="*/ 19572 w 19571"/>
                  <a:gd name="connsiteY1" fmla="*/ 0 h 65238"/>
                  <a:gd name="connsiteX2" fmla="*/ 19572 w 19571"/>
                  <a:gd name="connsiteY2" fmla="*/ 65239 h 65238"/>
                  <a:gd name="connsiteX3" fmla="*/ 0 w 19571"/>
                  <a:gd name="connsiteY3" fmla="*/ 65239 h 6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65238">
                    <a:moveTo>
                      <a:pt x="0" y="0"/>
                    </a:moveTo>
                    <a:lnTo>
                      <a:pt x="19572" y="0"/>
                    </a:lnTo>
                    <a:lnTo>
                      <a:pt x="19572" y="65239"/>
                    </a:lnTo>
                    <a:lnTo>
                      <a:pt x="0" y="65239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" name="Freeform: Shape 6">
              <a:extLst>
                <a:ext uri="{FF2B5EF4-FFF2-40B4-BE49-F238E27FC236}">
                  <a16:creationId xmlns="" xmlns:a16="http://schemas.microsoft.com/office/drawing/2014/main" id="{5B15CA7E-F5B4-4894-D216-FC3861D36314}"/>
                </a:ext>
              </a:extLst>
            </p:cNvPr>
            <p:cNvSpPr/>
            <p:nvPr/>
          </p:nvSpPr>
          <p:spPr>
            <a:xfrm>
              <a:off x="10276772" y="4914840"/>
              <a:ext cx="717617" cy="776722"/>
            </a:xfrm>
            <a:custGeom>
              <a:avLst/>
              <a:gdLst>
                <a:gd name="connsiteX0" fmla="*/ 0 w 717617"/>
                <a:gd name="connsiteY0" fmla="*/ 176534 h 776722"/>
                <a:gd name="connsiteX1" fmla="*/ 443618 w 717617"/>
                <a:gd name="connsiteY1" fmla="*/ 776723 h 776722"/>
                <a:gd name="connsiteX2" fmla="*/ 717617 w 717617"/>
                <a:gd name="connsiteY2" fmla="*/ 594057 h 776722"/>
                <a:gd name="connsiteX3" fmla="*/ 443618 w 717617"/>
                <a:gd name="connsiteY3" fmla="*/ 213589 h 776722"/>
                <a:gd name="connsiteX4" fmla="*/ 130476 w 717617"/>
                <a:gd name="connsiteY4" fmla="*/ 215677 h 776722"/>
                <a:gd name="connsiteX5" fmla="*/ 61976 w 717617"/>
                <a:gd name="connsiteY5" fmla="*/ 138957 h 776722"/>
                <a:gd name="connsiteX6" fmla="*/ 120038 w 717617"/>
                <a:gd name="connsiteY6" fmla="*/ 86245 h 776722"/>
                <a:gd name="connsiteX7" fmla="*/ 192452 w 717617"/>
                <a:gd name="connsiteY7" fmla="*/ 0 h 776722"/>
                <a:gd name="connsiteX8" fmla="*/ 65238 w 717617"/>
                <a:gd name="connsiteY8" fmla="*/ 8872 h 776722"/>
                <a:gd name="connsiteX9" fmla="*/ 0 w 717617"/>
                <a:gd name="connsiteY9" fmla="*/ 59106 h 776722"/>
                <a:gd name="connsiteX10" fmla="*/ 0 w 717617"/>
                <a:gd name="connsiteY10" fmla="*/ 176534 h 77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617" h="776722">
                  <a:moveTo>
                    <a:pt x="0" y="176534"/>
                  </a:moveTo>
                  <a:lnTo>
                    <a:pt x="443618" y="776723"/>
                  </a:lnTo>
                  <a:lnTo>
                    <a:pt x="717617" y="594057"/>
                  </a:lnTo>
                  <a:lnTo>
                    <a:pt x="443618" y="213589"/>
                  </a:lnTo>
                  <a:lnTo>
                    <a:pt x="130476" y="215677"/>
                  </a:lnTo>
                  <a:cubicBezTo>
                    <a:pt x="130476" y="215677"/>
                    <a:pt x="71762" y="218808"/>
                    <a:pt x="61976" y="138957"/>
                  </a:cubicBezTo>
                  <a:cubicBezTo>
                    <a:pt x="61976" y="138957"/>
                    <a:pt x="96552" y="87288"/>
                    <a:pt x="120038" y="86245"/>
                  </a:cubicBezTo>
                  <a:cubicBezTo>
                    <a:pt x="143523" y="85201"/>
                    <a:pt x="192452" y="0"/>
                    <a:pt x="192452" y="0"/>
                  </a:cubicBezTo>
                  <a:lnTo>
                    <a:pt x="65238" y="8872"/>
                  </a:lnTo>
                  <a:lnTo>
                    <a:pt x="0" y="59106"/>
                  </a:lnTo>
                  <a:lnTo>
                    <a:pt x="0" y="176534"/>
                  </a:lnTo>
                  <a:close/>
                </a:path>
              </a:pathLst>
            </a:custGeom>
            <a:solidFill>
              <a:schemeClr val="accent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3">
              <a:extLst>
                <a:ext uri="{FF2B5EF4-FFF2-40B4-BE49-F238E27FC236}">
                  <a16:creationId xmlns="" xmlns:a16="http://schemas.microsoft.com/office/drawing/2014/main" id="{AA6BFA96-AD0C-3EEC-988F-AE606AB06E7E}"/>
                </a:ext>
              </a:extLst>
            </p:cNvPr>
            <p:cNvGrpSpPr/>
            <p:nvPr/>
          </p:nvGrpSpPr>
          <p:grpSpPr>
            <a:xfrm>
              <a:off x="9455557" y="5648897"/>
              <a:ext cx="663991" cy="425090"/>
              <a:chOff x="9455557" y="5648897"/>
              <a:chExt cx="663991" cy="425090"/>
            </a:xfrm>
          </p:grpSpPr>
          <p:sp>
            <p:nvSpPr>
              <p:cNvPr id="80" name="Freeform: Shape 77">
                <a:extLst>
                  <a:ext uri="{FF2B5EF4-FFF2-40B4-BE49-F238E27FC236}">
                    <a16:creationId xmlns="" xmlns:a16="http://schemas.microsoft.com/office/drawing/2014/main" id="{858BDA4D-50AD-77FE-54FC-E5EA5415B792}"/>
                  </a:ext>
                </a:extLst>
              </p:cNvPr>
              <p:cNvSpPr/>
              <p:nvPr/>
            </p:nvSpPr>
            <p:spPr>
              <a:xfrm>
                <a:off x="9492742" y="5648897"/>
                <a:ext cx="626806" cy="359721"/>
              </a:xfrm>
              <a:custGeom>
                <a:avLst/>
                <a:gdLst>
                  <a:gd name="connsiteX0" fmla="*/ 403562 w 626806"/>
                  <a:gd name="connsiteY0" fmla="*/ 0 h 359721"/>
                  <a:gd name="connsiteX1" fmla="*/ 351763 w 626806"/>
                  <a:gd name="connsiteY1" fmla="*/ 190495 h 359721"/>
                  <a:gd name="connsiteX2" fmla="*/ 0 w 626806"/>
                  <a:gd name="connsiteY2" fmla="*/ 261995 h 359721"/>
                  <a:gd name="connsiteX3" fmla="*/ 22311 w 626806"/>
                  <a:gd name="connsiteY3" fmla="*/ 291352 h 359721"/>
                  <a:gd name="connsiteX4" fmla="*/ 534429 w 626806"/>
                  <a:gd name="connsiteY4" fmla="*/ 359722 h 359721"/>
                  <a:gd name="connsiteX5" fmla="*/ 626806 w 626806"/>
                  <a:gd name="connsiteY5" fmla="*/ 3523 h 35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806" h="359721">
                    <a:moveTo>
                      <a:pt x="403562" y="0"/>
                    </a:moveTo>
                    <a:lnTo>
                      <a:pt x="351763" y="190495"/>
                    </a:lnTo>
                    <a:lnTo>
                      <a:pt x="0" y="261995"/>
                    </a:lnTo>
                    <a:lnTo>
                      <a:pt x="22311" y="291352"/>
                    </a:lnTo>
                    <a:lnTo>
                      <a:pt x="534429" y="359722"/>
                    </a:lnTo>
                    <a:lnTo>
                      <a:pt x="626806" y="3523"/>
                    </a:lnTo>
                    <a:close/>
                  </a:path>
                </a:pathLst>
              </a:custGeom>
              <a:solidFill>
                <a:srgbClr val="F9C2A5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78">
                <a:extLst>
                  <a:ext uri="{FF2B5EF4-FFF2-40B4-BE49-F238E27FC236}">
                    <a16:creationId xmlns="" xmlns:a16="http://schemas.microsoft.com/office/drawing/2014/main" id="{42A93DD1-FFA8-5644-7B43-303A6FB1D3B9}"/>
                  </a:ext>
                </a:extLst>
              </p:cNvPr>
              <p:cNvSpPr/>
              <p:nvPr/>
            </p:nvSpPr>
            <p:spPr>
              <a:xfrm>
                <a:off x="9469312" y="5748972"/>
                <a:ext cx="623619" cy="310793"/>
              </a:xfrm>
              <a:custGeom>
                <a:avLst/>
                <a:gdLst>
                  <a:gd name="connsiteX0" fmla="*/ 387198 w 623619"/>
                  <a:gd name="connsiteY0" fmla="*/ 0 h 310793"/>
                  <a:gd name="connsiteX1" fmla="*/ 623620 w 623619"/>
                  <a:gd name="connsiteY1" fmla="*/ 31575 h 310793"/>
                  <a:gd name="connsiteX2" fmla="*/ 602091 w 623619"/>
                  <a:gd name="connsiteY2" fmla="*/ 192322 h 310793"/>
                  <a:gd name="connsiteX3" fmla="*/ 610572 w 623619"/>
                  <a:gd name="connsiteY3" fmla="*/ 266823 h 310793"/>
                  <a:gd name="connsiteX4" fmla="*/ 595698 w 623619"/>
                  <a:gd name="connsiteY4" fmla="*/ 310794 h 310793"/>
                  <a:gd name="connsiteX5" fmla="*/ 15733 w 623619"/>
                  <a:gd name="connsiteY5" fmla="*/ 218156 h 310793"/>
                  <a:gd name="connsiteX6" fmla="*/ 28258 w 623619"/>
                  <a:gd name="connsiteY6" fmla="*/ 124083 h 310793"/>
                  <a:gd name="connsiteX7" fmla="*/ 350795 w 623619"/>
                  <a:gd name="connsiteY7" fmla="*/ 74241 h 310793"/>
                  <a:gd name="connsiteX8" fmla="*/ 387198 w 623619"/>
                  <a:gd name="connsiteY8" fmla="*/ 0 h 31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3619" h="310793">
                    <a:moveTo>
                      <a:pt x="387198" y="0"/>
                    </a:moveTo>
                    <a:lnTo>
                      <a:pt x="623620" y="31575"/>
                    </a:lnTo>
                    <a:lnTo>
                      <a:pt x="602091" y="192322"/>
                    </a:lnTo>
                    <a:lnTo>
                      <a:pt x="610572" y="266823"/>
                    </a:lnTo>
                    <a:lnTo>
                      <a:pt x="595698" y="310794"/>
                    </a:lnTo>
                    <a:lnTo>
                      <a:pt x="15733" y="218156"/>
                    </a:lnTo>
                    <a:cubicBezTo>
                      <a:pt x="15733" y="218156"/>
                      <a:pt x="-26933" y="143785"/>
                      <a:pt x="28258" y="124083"/>
                    </a:cubicBezTo>
                    <a:cubicBezTo>
                      <a:pt x="83580" y="104250"/>
                      <a:pt x="350795" y="74241"/>
                      <a:pt x="350795" y="74241"/>
                    </a:cubicBezTo>
                    <a:lnTo>
                      <a:pt x="387198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79">
                <a:extLst>
                  <a:ext uri="{FF2B5EF4-FFF2-40B4-BE49-F238E27FC236}">
                    <a16:creationId xmlns="" xmlns:a16="http://schemas.microsoft.com/office/drawing/2014/main" id="{8654A3DB-0B6E-F663-C951-F88746301A4F}"/>
                  </a:ext>
                </a:extLst>
              </p:cNvPr>
              <p:cNvSpPr/>
              <p:nvPr/>
            </p:nvSpPr>
            <p:spPr>
              <a:xfrm>
                <a:off x="9455557" y="5933726"/>
                <a:ext cx="624457" cy="140261"/>
              </a:xfrm>
              <a:custGeom>
                <a:avLst/>
                <a:gdLst>
                  <a:gd name="connsiteX0" fmla="*/ 10308 w 624457"/>
                  <a:gd name="connsiteY0" fmla="*/ 0 h 140261"/>
                  <a:gd name="connsiteX1" fmla="*/ 624458 w 624457"/>
                  <a:gd name="connsiteY1" fmla="*/ 81939 h 140261"/>
                  <a:gd name="connsiteX2" fmla="*/ 618456 w 624457"/>
                  <a:gd name="connsiteY2" fmla="*/ 127084 h 140261"/>
                  <a:gd name="connsiteX3" fmla="*/ 616629 w 624457"/>
                  <a:gd name="connsiteY3" fmla="*/ 140262 h 140261"/>
                  <a:gd name="connsiteX4" fmla="*/ 0 w 624457"/>
                  <a:gd name="connsiteY4" fmla="*/ 57931 h 14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457" h="140261">
                    <a:moveTo>
                      <a:pt x="10308" y="0"/>
                    </a:moveTo>
                    <a:lnTo>
                      <a:pt x="624458" y="81939"/>
                    </a:lnTo>
                    <a:lnTo>
                      <a:pt x="618456" y="127084"/>
                    </a:lnTo>
                    <a:lnTo>
                      <a:pt x="616629" y="140262"/>
                    </a:lnTo>
                    <a:lnTo>
                      <a:pt x="0" y="57931"/>
                    </a:lnTo>
                    <a:close/>
                  </a:path>
                </a:pathLst>
              </a:custGeom>
              <a:solidFill>
                <a:srgbClr val="3D0B0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8">
              <a:extLst>
                <a:ext uri="{FF2B5EF4-FFF2-40B4-BE49-F238E27FC236}">
                  <a16:creationId xmlns="" xmlns:a16="http://schemas.microsoft.com/office/drawing/2014/main" id="{8F744FC2-05E8-DD31-A7DC-68C5CE78197A}"/>
                </a:ext>
              </a:extLst>
            </p:cNvPr>
            <p:cNvSpPr/>
            <p:nvPr/>
          </p:nvSpPr>
          <p:spPr>
            <a:xfrm>
              <a:off x="9807189" y="4647756"/>
              <a:ext cx="1389176" cy="1126006"/>
            </a:xfrm>
            <a:custGeom>
              <a:avLst/>
              <a:gdLst>
                <a:gd name="connsiteX0" fmla="*/ 816126 w 1389176"/>
                <a:gd name="connsiteY0" fmla="*/ 0 h 1126006"/>
                <a:gd name="connsiteX1" fmla="*/ 782855 w 1389176"/>
                <a:gd name="connsiteY1" fmla="*/ 39143 h 1126006"/>
                <a:gd name="connsiteX2" fmla="*/ 273999 w 1389176"/>
                <a:gd name="connsiteY2" fmla="*/ 169619 h 1126006"/>
                <a:gd name="connsiteX3" fmla="*/ 0 w 1389176"/>
                <a:gd name="connsiteY3" fmla="*/ 1017712 h 1126006"/>
                <a:gd name="connsiteX4" fmla="*/ 313142 w 1389176"/>
                <a:gd name="connsiteY4" fmla="*/ 1126007 h 1126006"/>
                <a:gd name="connsiteX5" fmla="*/ 547999 w 1389176"/>
                <a:gd name="connsiteY5" fmla="*/ 352285 h 1126006"/>
                <a:gd name="connsiteX6" fmla="*/ 1155103 w 1389176"/>
                <a:gd name="connsiteY6" fmla="*/ 343934 h 1126006"/>
                <a:gd name="connsiteX7" fmla="*/ 1389177 w 1389176"/>
                <a:gd name="connsiteY7" fmla="*/ 78286 h 1126006"/>
                <a:gd name="connsiteX8" fmla="*/ 816126 w 1389176"/>
                <a:gd name="connsiteY8" fmla="*/ 0 h 112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176" h="1126006">
                  <a:moveTo>
                    <a:pt x="816126" y="0"/>
                  </a:moveTo>
                  <a:lnTo>
                    <a:pt x="782855" y="39143"/>
                  </a:lnTo>
                  <a:cubicBezTo>
                    <a:pt x="782855" y="39143"/>
                    <a:pt x="326190" y="39143"/>
                    <a:pt x="273999" y="169619"/>
                  </a:cubicBezTo>
                  <a:cubicBezTo>
                    <a:pt x="221809" y="300094"/>
                    <a:pt x="0" y="1017712"/>
                    <a:pt x="0" y="1017712"/>
                  </a:cubicBezTo>
                  <a:lnTo>
                    <a:pt x="313142" y="1126007"/>
                  </a:lnTo>
                  <a:lnTo>
                    <a:pt x="547999" y="352285"/>
                  </a:lnTo>
                  <a:lnTo>
                    <a:pt x="1155103" y="343934"/>
                  </a:lnTo>
                  <a:cubicBezTo>
                    <a:pt x="1155103" y="343934"/>
                    <a:pt x="1369083" y="339237"/>
                    <a:pt x="1389177" y="78286"/>
                  </a:cubicBezTo>
                  <a:lnTo>
                    <a:pt x="816126" y="0"/>
                  </a:lnTo>
                  <a:close/>
                </a:path>
              </a:pathLst>
            </a:custGeom>
            <a:solidFill>
              <a:schemeClr val="accent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9">
              <a:extLst>
                <a:ext uri="{FF2B5EF4-FFF2-40B4-BE49-F238E27FC236}">
                  <a16:creationId xmlns="" xmlns:a16="http://schemas.microsoft.com/office/drawing/2014/main" id="{CC1D32F4-DAF2-F162-865A-B6F1E7F323DA}"/>
                </a:ext>
              </a:extLst>
            </p:cNvPr>
            <p:cNvSpPr/>
            <p:nvPr/>
          </p:nvSpPr>
          <p:spPr>
            <a:xfrm>
              <a:off x="10616009" y="4012469"/>
              <a:ext cx="653944" cy="726619"/>
            </a:xfrm>
            <a:custGeom>
              <a:avLst/>
              <a:gdLst>
                <a:gd name="connsiteX0" fmla="*/ 136217 w 653944"/>
                <a:gd name="connsiteY0" fmla="*/ 315621 h 726619"/>
                <a:gd name="connsiteX1" fmla="*/ 0 w 653944"/>
                <a:gd name="connsiteY1" fmla="*/ 394037 h 726619"/>
                <a:gd name="connsiteX2" fmla="*/ 3393 w 653944"/>
                <a:gd name="connsiteY2" fmla="*/ 671820 h 726619"/>
                <a:gd name="connsiteX3" fmla="*/ 613237 w 653944"/>
                <a:gd name="connsiteY3" fmla="*/ 726620 h 726619"/>
                <a:gd name="connsiteX4" fmla="*/ 653945 w 653944"/>
                <a:gd name="connsiteY4" fmla="*/ 358678 h 726619"/>
                <a:gd name="connsiteX5" fmla="*/ 500375 w 653944"/>
                <a:gd name="connsiteY5" fmla="*/ 0 h 726619"/>
                <a:gd name="connsiteX6" fmla="*/ 136217 w 653944"/>
                <a:gd name="connsiteY6" fmla="*/ 315621 h 72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44" h="726619">
                  <a:moveTo>
                    <a:pt x="136217" y="315621"/>
                  </a:moveTo>
                  <a:lnTo>
                    <a:pt x="0" y="394037"/>
                  </a:lnTo>
                  <a:lnTo>
                    <a:pt x="3393" y="671820"/>
                  </a:lnTo>
                  <a:lnTo>
                    <a:pt x="613237" y="726620"/>
                  </a:lnTo>
                  <a:cubicBezTo>
                    <a:pt x="613237" y="726620"/>
                    <a:pt x="626284" y="570049"/>
                    <a:pt x="653945" y="358678"/>
                  </a:cubicBezTo>
                  <a:lnTo>
                    <a:pt x="500375" y="0"/>
                  </a:lnTo>
                  <a:lnTo>
                    <a:pt x="136217" y="31562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0">
              <a:extLst>
                <a:ext uri="{FF2B5EF4-FFF2-40B4-BE49-F238E27FC236}">
                  <a16:creationId xmlns="" xmlns:a16="http://schemas.microsoft.com/office/drawing/2014/main" id="{383D6A15-7E61-B2B4-D4BC-FF6187DC3DA1}"/>
                </a:ext>
              </a:extLst>
            </p:cNvPr>
            <p:cNvSpPr/>
            <p:nvPr/>
          </p:nvSpPr>
          <p:spPr>
            <a:xfrm>
              <a:off x="10655152" y="3416396"/>
              <a:ext cx="449880" cy="1192217"/>
            </a:xfrm>
            <a:custGeom>
              <a:avLst/>
              <a:gdLst>
                <a:gd name="connsiteX0" fmla="*/ 39143 w 449880"/>
                <a:gd name="connsiteY0" fmla="*/ 592028 h 1192217"/>
                <a:gd name="connsiteX1" fmla="*/ 119647 w 449880"/>
                <a:gd name="connsiteY1" fmla="*/ 552886 h 1192217"/>
                <a:gd name="connsiteX2" fmla="*/ 143523 w 449880"/>
                <a:gd name="connsiteY2" fmla="*/ 448505 h 1192217"/>
                <a:gd name="connsiteX3" fmla="*/ 65238 w 449880"/>
                <a:gd name="connsiteY3" fmla="*/ 148410 h 1192217"/>
                <a:gd name="connsiteX4" fmla="*/ 443618 w 449880"/>
                <a:gd name="connsiteY4" fmla="*/ 109268 h 1192217"/>
                <a:gd name="connsiteX5" fmla="*/ 365332 w 449880"/>
                <a:gd name="connsiteY5" fmla="*/ 409362 h 1192217"/>
                <a:gd name="connsiteX6" fmla="*/ 391428 w 449880"/>
                <a:gd name="connsiteY6" fmla="*/ 605076 h 1192217"/>
                <a:gd name="connsiteX7" fmla="*/ 449881 w 449880"/>
                <a:gd name="connsiteY7" fmla="*/ 1145898 h 1192217"/>
                <a:gd name="connsiteX8" fmla="*/ 0 w 449880"/>
                <a:gd name="connsiteY8" fmla="*/ 1192217 h 1192217"/>
                <a:gd name="connsiteX9" fmla="*/ 39143 w 449880"/>
                <a:gd name="connsiteY9" fmla="*/ 592028 h 119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880" h="1192217">
                  <a:moveTo>
                    <a:pt x="39143" y="592028"/>
                  </a:moveTo>
                  <a:lnTo>
                    <a:pt x="119647" y="552886"/>
                  </a:lnTo>
                  <a:cubicBezTo>
                    <a:pt x="119647" y="552886"/>
                    <a:pt x="143523" y="500695"/>
                    <a:pt x="143523" y="448505"/>
                  </a:cubicBezTo>
                  <a:cubicBezTo>
                    <a:pt x="143523" y="448505"/>
                    <a:pt x="-39143" y="396315"/>
                    <a:pt x="65238" y="148410"/>
                  </a:cubicBezTo>
                  <a:cubicBezTo>
                    <a:pt x="169619" y="-99494"/>
                    <a:pt x="443618" y="17935"/>
                    <a:pt x="443618" y="109268"/>
                  </a:cubicBezTo>
                  <a:cubicBezTo>
                    <a:pt x="443618" y="200601"/>
                    <a:pt x="482761" y="265839"/>
                    <a:pt x="365332" y="409362"/>
                  </a:cubicBezTo>
                  <a:lnTo>
                    <a:pt x="391428" y="605076"/>
                  </a:lnTo>
                  <a:lnTo>
                    <a:pt x="449881" y="1145898"/>
                  </a:lnTo>
                  <a:lnTo>
                    <a:pt x="0" y="1192217"/>
                  </a:lnTo>
                  <a:lnTo>
                    <a:pt x="39143" y="592028"/>
                  </a:lnTo>
                  <a:close/>
                </a:path>
              </a:pathLst>
            </a:custGeom>
            <a:solidFill>
              <a:srgbClr val="F6C3A0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="" xmlns:a16="http://schemas.microsoft.com/office/drawing/2014/main" id="{AE0C8E5A-3BAB-76EC-5CE8-81526E399BDD}"/>
                </a:ext>
              </a:extLst>
            </p:cNvPr>
            <p:cNvSpPr/>
            <p:nvPr/>
          </p:nvSpPr>
          <p:spPr>
            <a:xfrm>
              <a:off x="10672632" y="3303855"/>
              <a:ext cx="514304" cy="482760"/>
            </a:xfrm>
            <a:custGeom>
              <a:avLst/>
              <a:gdLst>
                <a:gd name="connsiteX0" fmla="*/ 3 w 514304"/>
                <a:gd name="connsiteY0" fmla="*/ 97857 h 482760"/>
                <a:gd name="connsiteX1" fmla="*/ 321757 w 514304"/>
                <a:gd name="connsiteY1" fmla="*/ 273999 h 482760"/>
                <a:gd name="connsiteX2" fmla="*/ 347852 w 514304"/>
                <a:gd name="connsiteY2" fmla="*/ 456665 h 482760"/>
                <a:gd name="connsiteX3" fmla="*/ 373947 w 514304"/>
                <a:gd name="connsiteY3" fmla="*/ 365332 h 482760"/>
                <a:gd name="connsiteX4" fmla="*/ 373947 w 514304"/>
                <a:gd name="connsiteY4" fmla="*/ 482761 h 482760"/>
                <a:gd name="connsiteX5" fmla="*/ 504423 w 514304"/>
                <a:gd name="connsiteY5" fmla="*/ 260952 h 482760"/>
                <a:gd name="connsiteX6" fmla="*/ 426137 w 514304"/>
                <a:gd name="connsiteY6" fmla="*/ 78286 h 482760"/>
                <a:gd name="connsiteX7" fmla="*/ 126043 w 514304"/>
                <a:gd name="connsiteY7" fmla="*/ 0 h 482760"/>
                <a:gd name="connsiteX8" fmla="*/ 99948 w 514304"/>
                <a:gd name="connsiteY8" fmla="*/ 52190 h 482760"/>
                <a:gd name="connsiteX9" fmla="*/ 47757 w 514304"/>
                <a:gd name="connsiteY9" fmla="*/ 0 h 482760"/>
                <a:gd name="connsiteX10" fmla="*/ 47757 w 514304"/>
                <a:gd name="connsiteY10" fmla="*/ 104381 h 482760"/>
                <a:gd name="connsiteX11" fmla="*/ 3 w 514304"/>
                <a:gd name="connsiteY11" fmla="*/ 97857 h 48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04" h="482760">
                  <a:moveTo>
                    <a:pt x="3" y="97857"/>
                  </a:moveTo>
                  <a:cubicBezTo>
                    <a:pt x="3" y="97857"/>
                    <a:pt x="-4433" y="352285"/>
                    <a:pt x="321757" y="273999"/>
                  </a:cubicBezTo>
                  <a:cubicBezTo>
                    <a:pt x="321757" y="273999"/>
                    <a:pt x="295661" y="391427"/>
                    <a:pt x="347852" y="456665"/>
                  </a:cubicBezTo>
                  <a:cubicBezTo>
                    <a:pt x="347852" y="456665"/>
                    <a:pt x="347852" y="391427"/>
                    <a:pt x="373947" y="365332"/>
                  </a:cubicBezTo>
                  <a:cubicBezTo>
                    <a:pt x="373947" y="365332"/>
                    <a:pt x="386995" y="404475"/>
                    <a:pt x="373947" y="482761"/>
                  </a:cubicBezTo>
                  <a:cubicBezTo>
                    <a:pt x="373947" y="482761"/>
                    <a:pt x="530518" y="417523"/>
                    <a:pt x="504423" y="260952"/>
                  </a:cubicBezTo>
                  <a:cubicBezTo>
                    <a:pt x="504423" y="260952"/>
                    <a:pt x="555308" y="189059"/>
                    <a:pt x="426137" y="78286"/>
                  </a:cubicBezTo>
                  <a:cubicBezTo>
                    <a:pt x="334804" y="0"/>
                    <a:pt x="152138" y="65238"/>
                    <a:pt x="126043" y="0"/>
                  </a:cubicBezTo>
                  <a:cubicBezTo>
                    <a:pt x="126043" y="0"/>
                    <a:pt x="112995" y="13048"/>
                    <a:pt x="99948" y="52190"/>
                  </a:cubicBezTo>
                  <a:cubicBezTo>
                    <a:pt x="99948" y="52190"/>
                    <a:pt x="73853" y="65238"/>
                    <a:pt x="47757" y="0"/>
                  </a:cubicBezTo>
                  <a:cubicBezTo>
                    <a:pt x="47757" y="0"/>
                    <a:pt x="22445" y="45667"/>
                    <a:pt x="47757" y="104381"/>
                  </a:cubicBezTo>
                  <a:cubicBezTo>
                    <a:pt x="47757" y="104381"/>
                    <a:pt x="43582" y="117428"/>
                    <a:pt x="3" y="978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="" xmlns:a16="http://schemas.microsoft.com/office/drawing/2014/main" id="{B3475180-8D97-9DD1-01CC-699702D4D688}"/>
                </a:ext>
              </a:extLst>
            </p:cNvPr>
            <p:cNvSpPr/>
            <p:nvPr/>
          </p:nvSpPr>
          <p:spPr>
            <a:xfrm>
              <a:off x="11033567" y="3633870"/>
              <a:ext cx="91384" cy="152744"/>
            </a:xfrm>
            <a:custGeom>
              <a:avLst/>
              <a:gdLst>
                <a:gd name="connsiteX0" fmla="*/ 6880 w 91384"/>
                <a:gd name="connsiteY0" fmla="*/ 152745 h 152744"/>
                <a:gd name="connsiteX1" fmla="*/ 90776 w 91384"/>
                <a:gd name="connsiteY1" fmla="*/ 62455 h 152744"/>
                <a:gd name="connsiteX2" fmla="*/ 487 w 91384"/>
                <a:gd name="connsiteY2" fmla="*/ 77460 h 152744"/>
                <a:gd name="connsiteX3" fmla="*/ 6880 w 91384"/>
                <a:gd name="connsiteY3" fmla="*/ 152745 h 15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84" h="152744">
                  <a:moveTo>
                    <a:pt x="6880" y="152745"/>
                  </a:moveTo>
                  <a:cubicBezTo>
                    <a:pt x="6880" y="152745"/>
                    <a:pt x="83078" y="149744"/>
                    <a:pt x="90776" y="62455"/>
                  </a:cubicBezTo>
                  <a:cubicBezTo>
                    <a:pt x="100432" y="-47927"/>
                    <a:pt x="-8124" y="7917"/>
                    <a:pt x="487" y="77460"/>
                  </a:cubicBezTo>
                  <a:cubicBezTo>
                    <a:pt x="9099" y="147134"/>
                    <a:pt x="6880" y="152745"/>
                    <a:pt x="6880" y="152745"/>
                  </a:cubicBezTo>
                  <a:close/>
                </a:path>
              </a:pathLst>
            </a:custGeom>
            <a:solidFill>
              <a:srgbClr val="F9C2A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="" xmlns:a16="http://schemas.microsoft.com/office/drawing/2014/main" id="{D792A4B5-C928-461B-B5B9-FD502A3A5603}"/>
                </a:ext>
              </a:extLst>
            </p:cNvPr>
            <p:cNvSpPr/>
            <p:nvPr/>
          </p:nvSpPr>
          <p:spPr>
            <a:xfrm>
              <a:off x="10745050" y="3834108"/>
              <a:ext cx="112339" cy="84263"/>
            </a:xfrm>
            <a:custGeom>
              <a:avLst/>
              <a:gdLst>
                <a:gd name="connsiteX0" fmla="*/ 112340 w 112339"/>
                <a:gd name="connsiteY0" fmla="*/ 22964 h 84263"/>
                <a:gd name="connsiteX1" fmla="*/ 0 w 112339"/>
                <a:gd name="connsiteY1" fmla="*/ 0 h 84263"/>
                <a:gd name="connsiteX2" fmla="*/ 53625 w 112339"/>
                <a:gd name="connsiteY2" fmla="*/ 30662 h 84263"/>
                <a:gd name="connsiteX3" fmla="*/ 48406 w 112339"/>
                <a:gd name="connsiteY3" fmla="*/ 76198 h 84263"/>
                <a:gd name="connsiteX4" fmla="*/ 66673 w 112339"/>
                <a:gd name="connsiteY4" fmla="*/ 82852 h 84263"/>
                <a:gd name="connsiteX5" fmla="*/ 112340 w 112339"/>
                <a:gd name="connsiteY5" fmla="*/ 22964 h 8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339" h="84263">
                  <a:moveTo>
                    <a:pt x="112340" y="22964"/>
                  </a:moveTo>
                  <a:cubicBezTo>
                    <a:pt x="112340" y="22964"/>
                    <a:pt x="50755" y="40969"/>
                    <a:pt x="0" y="0"/>
                  </a:cubicBezTo>
                  <a:cubicBezTo>
                    <a:pt x="27008" y="23094"/>
                    <a:pt x="53625" y="30662"/>
                    <a:pt x="53625" y="30662"/>
                  </a:cubicBezTo>
                  <a:cubicBezTo>
                    <a:pt x="53625" y="46319"/>
                    <a:pt x="51408" y="61976"/>
                    <a:pt x="48406" y="76198"/>
                  </a:cubicBezTo>
                  <a:cubicBezTo>
                    <a:pt x="55844" y="82983"/>
                    <a:pt x="56365" y="86375"/>
                    <a:pt x="66673" y="82852"/>
                  </a:cubicBezTo>
                  <a:cubicBezTo>
                    <a:pt x="105816" y="69935"/>
                    <a:pt x="112340" y="22964"/>
                    <a:pt x="112340" y="22964"/>
                  </a:cubicBezTo>
                  <a:close/>
                </a:path>
              </a:pathLst>
            </a:custGeom>
            <a:solidFill>
              <a:srgbClr val="D8AD8F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="" xmlns:a16="http://schemas.microsoft.com/office/drawing/2014/main" id="{1FC05D69-C75C-61D0-AE54-3484FEAD7873}"/>
                </a:ext>
              </a:extLst>
            </p:cNvPr>
            <p:cNvSpPr/>
            <p:nvPr/>
          </p:nvSpPr>
          <p:spPr>
            <a:xfrm>
              <a:off x="9885344" y="3957068"/>
              <a:ext cx="1317806" cy="560211"/>
            </a:xfrm>
            <a:custGeom>
              <a:avLst/>
              <a:gdLst>
                <a:gd name="connsiteX0" fmla="*/ 1201552 w 1317806"/>
                <a:gd name="connsiteY0" fmla="*/ 38961 h 560211"/>
                <a:gd name="connsiteX1" fmla="*/ 998140 w 1317806"/>
                <a:gd name="connsiteY1" fmla="*/ 136035 h 560211"/>
                <a:gd name="connsiteX2" fmla="*/ 887236 w 1317806"/>
                <a:gd name="connsiteY2" fmla="*/ 12213 h 560211"/>
                <a:gd name="connsiteX3" fmla="*/ 718531 w 1317806"/>
                <a:gd name="connsiteY3" fmla="*/ 36482 h 560211"/>
                <a:gd name="connsiteX4" fmla="*/ 574094 w 1317806"/>
                <a:gd name="connsiteY4" fmla="*/ 168784 h 560211"/>
                <a:gd name="connsiteX5" fmla="*/ 378380 w 1317806"/>
                <a:gd name="connsiteY5" fmla="*/ 351450 h 560211"/>
                <a:gd name="connsiteX6" fmla="*/ 0 w 1317806"/>
                <a:gd name="connsiteY6" fmla="*/ 455831 h 560211"/>
                <a:gd name="connsiteX7" fmla="*/ 234857 w 1317806"/>
                <a:gd name="connsiteY7" fmla="*/ 560212 h 560211"/>
                <a:gd name="connsiteX8" fmla="*/ 521903 w 1317806"/>
                <a:gd name="connsiteY8" fmla="*/ 455831 h 560211"/>
                <a:gd name="connsiteX9" fmla="*/ 743712 w 1317806"/>
                <a:gd name="connsiteY9" fmla="*/ 390593 h 560211"/>
                <a:gd name="connsiteX10" fmla="*/ 766546 w 1317806"/>
                <a:gd name="connsiteY10" fmla="*/ 523548 h 560211"/>
                <a:gd name="connsiteX11" fmla="*/ 1151450 w 1317806"/>
                <a:gd name="connsiteY11" fmla="*/ 503585 h 560211"/>
                <a:gd name="connsiteX12" fmla="*/ 1317806 w 1317806"/>
                <a:gd name="connsiteY12" fmla="*/ 168784 h 560211"/>
                <a:gd name="connsiteX13" fmla="*/ 1201552 w 1317806"/>
                <a:gd name="connsiteY13" fmla="*/ 38961 h 56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7806" h="560211">
                  <a:moveTo>
                    <a:pt x="1201552" y="38961"/>
                  </a:moveTo>
                  <a:cubicBezTo>
                    <a:pt x="1201552" y="38961"/>
                    <a:pt x="1082950" y="142428"/>
                    <a:pt x="998140" y="136035"/>
                  </a:cubicBezTo>
                  <a:cubicBezTo>
                    <a:pt x="913331" y="129641"/>
                    <a:pt x="887236" y="12344"/>
                    <a:pt x="887236" y="12213"/>
                  </a:cubicBezTo>
                  <a:cubicBezTo>
                    <a:pt x="879538" y="-22232"/>
                    <a:pt x="738885" y="26044"/>
                    <a:pt x="718531" y="36482"/>
                  </a:cubicBezTo>
                  <a:cubicBezTo>
                    <a:pt x="635026" y="79539"/>
                    <a:pt x="640115" y="103155"/>
                    <a:pt x="574094" y="168784"/>
                  </a:cubicBezTo>
                  <a:cubicBezTo>
                    <a:pt x="509900" y="232456"/>
                    <a:pt x="441661" y="288170"/>
                    <a:pt x="378380" y="351450"/>
                  </a:cubicBezTo>
                  <a:cubicBezTo>
                    <a:pt x="326190" y="403641"/>
                    <a:pt x="0" y="455831"/>
                    <a:pt x="0" y="455831"/>
                  </a:cubicBezTo>
                  <a:lnTo>
                    <a:pt x="234857" y="560212"/>
                  </a:lnTo>
                  <a:cubicBezTo>
                    <a:pt x="234857" y="560212"/>
                    <a:pt x="434484" y="455831"/>
                    <a:pt x="521903" y="455831"/>
                  </a:cubicBezTo>
                  <a:cubicBezTo>
                    <a:pt x="639332" y="455831"/>
                    <a:pt x="743712" y="390593"/>
                    <a:pt x="743712" y="390593"/>
                  </a:cubicBezTo>
                  <a:lnTo>
                    <a:pt x="766546" y="523548"/>
                  </a:lnTo>
                  <a:lnTo>
                    <a:pt x="1151450" y="503585"/>
                  </a:lnTo>
                  <a:cubicBezTo>
                    <a:pt x="1151450" y="503585"/>
                    <a:pt x="1317806" y="181832"/>
                    <a:pt x="1317806" y="168784"/>
                  </a:cubicBezTo>
                  <a:cubicBezTo>
                    <a:pt x="1317806" y="155737"/>
                    <a:pt x="1201552" y="38961"/>
                    <a:pt x="1201552" y="3896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3">
              <a:extLst>
                <a:ext uri="{FF2B5EF4-FFF2-40B4-BE49-F238E27FC236}">
                  <a16:creationId xmlns="" xmlns:a16="http://schemas.microsoft.com/office/drawing/2014/main" id="{313E1EF4-449E-54A4-0056-762F222D2EEE}"/>
                </a:ext>
              </a:extLst>
            </p:cNvPr>
            <p:cNvGrpSpPr/>
            <p:nvPr/>
          </p:nvGrpSpPr>
          <p:grpSpPr>
            <a:xfrm>
              <a:off x="7602017" y="2676657"/>
              <a:ext cx="2368136" cy="893759"/>
              <a:chOff x="7602017" y="2676657"/>
              <a:chExt cx="2368136" cy="893759"/>
            </a:xfrm>
          </p:grpSpPr>
          <p:sp>
            <p:nvSpPr>
              <p:cNvPr id="78" name="Freeform: Shape 75">
                <a:extLst>
                  <a:ext uri="{FF2B5EF4-FFF2-40B4-BE49-F238E27FC236}">
                    <a16:creationId xmlns="" xmlns:a16="http://schemas.microsoft.com/office/drawing/2014/main" id="{8E897B82-F295-2984-5E62-AE1FDBA0EB49}"/>
                  </a:ext>
                </a:extLst>
              </p:cNvPr>
              <p:cNvSpPr/>
              <p:nvPr/>
            </p:nvSpPr>
            <p:spPr>
              <a:xfrm>
                <a:off x="7611802" y="2686443"/>
                <a:ext cx="2348565" cy="874188"/>
              </a:xfrm>
              <a:custGeom>
                <a:avLst/>
                <a:gdLst>
                  <a:gd name="connsiteX0" fmla="*/ 2274586 w 2348565"/>
                  <a:gd name="connsiteY0" fmla="*/ 874188 h 874188"/>
                  <a:gd name="connsiteX1" fmla="*/ 73980 w 2348565"/>
                  <a:gd name="connsiteY1" fmla="*/ 874188 h 874188"/>
                  <a:gd name="connsiteX2" fmla="*/ 0 w 2348565"/>
                  <a:gd name="connsiteY2" fmla="*/ 800208 h 874188"/>
                  <a:gd name="connsiteX3" fmla="*/ 0 w 2348565"/>
                  <a:gd name="connsiteY3" fmla="*/ 73980 h 874188"/>
                  <a:gd name="connsiteX4" fmla="*/ 73980 w 2348565"/>
                  <a:gd name="connsiteY4" fmla="*/ 0 h 874188"/>
                  <a:gd name="connsiteX5" fmla="*/ 2274586 w 2348565"/>
                  <a:gd name="connsiteY5" fmla="*/ 0 h 874188"/>
                  <a:gd name="connsiteX6" fmla="*/ 2348566 w 2348565"/>
                  <a:gd name="connsiteY6" fmla="*/ 73980 h 874188"/>
                  <a:gd name="connsiteX7" fmla="*/ 2348566 w 2348565"/>
                  <a:gd name="connsiteY7" fmla="*/ 800208 h 874188"/>
                  <a:gd name="connsiteX8" fmla="*/ 2274586 w 2348565"/>
                  <a:gd name="connsiteY8" fmla="*/ 874188 h 874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8565" h="874188">
                    <a:moveTo>
                      <a:pt x="2274586" y="874188"/>
                    </a:moveTo>
                    <a:lnTo>
                      <a:pt x="73980" y="874188"/>
                    </a:lnTo>
                    <a:cubicBezTo>
                      <a:pt x="33271" y="874188"/>
                      <a:pt x="0" y="840917"/>
                      <a:pt x="0" y="800208"/>
                    </a:cubicBezTo>
                    <a:lnTo>
                      <a:pt x="0" y="73980"/>
                    </a:lnTo>
                    <a:cubicBezTo>
                      <a:pt x="0" y="33271"/>
                      <a:pt x="33271" y="0"/>
                      <a:pt x="73980" y="0"/>
                    </a:cubicBezTo>
                    <a:lnTo>
                      <a:pt x="2274586" y="0"/>
                    </a:lnTo>
                    <a:cubicBezTo>
                      <a:pt x="2315294" y="0"/>
                      <a:pt x="2348566" y="33271"/>
                      <a:pt x="2348566" y="73980"/>
                    </a:cubicBezTo>
                    <a:lnTo>
                      <a:pt x="2348566" y="800208"/>
                    </a:lnTo>
                    <a:cubicBezTo>
                      <a:pt x="2348566" y="840917"/>
                      <a:pt x="2315294" y="874188"/>
                      <a:pt x="2274586" y="87418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6">
                <a:extLst>
                  <a:ext uri="{FF2B5EF4-FFF2-40B4-BE49-F238E27FC236}">
                    <a16:creationId xmlns="" xmlns:a16="http://schemas.microsoft.com/office/drawing/2014/main" id="{371BBCCF-CB8E-4E59-3368-0D31C551AFF8}"/>
                  </a:ext>
                </a:extLst>
              </p:cNvPr>
              <p:cNvSpPr/>
              <p:nvPr/>
            </p:nvSpPr>
            <p:spPr>
              <a:xfrm>
                <a:off x="7602017" y="2676657"/>
                <a:ext cx="2368136" cy="893759"/>
              </a:xfrm>
              <a:custGeom>
                <a:avLst/>
                <a:gdLst>
                  <a:gd name="connsiteX0" fmla="*/ 2284372 w 2368136"/>
                  <a:gd name="connsiteY0" fmla="*/ 893760 h 893759"/>
                  <a:gd name="connsiteX1" fmla="*/ 83766 w 2368136"/>
                  <a:gd name="connsiteY1" fmla="*/ 893760 h 893759"/>
                  <a:gd name="connsiteX2" fmla="*/ 0 w 2368136"/>
                  <a:gd name="connsiteY2" fmla="*/ 809994 h 893759"/>
                  <a:gd name="connsiteX3" fmla="*/ 0 w 2368136"/>
                  <a:gd name="connsiteY3" fmla="*/ 83765 h 893759"/>
                  <a:gd name="connsiteX4" fmla="*/ 83766 w 2368136"/>
                  <a:gd name="connsiteY4" fmla="*/ 0 h 893759"/>
                  <a:gd name="connsiteX5" fmla="*/ 2284372 w 2368136"/>
                  <a:gd name="connsiteY5" fmla="*/ 0 h 893759"/>
                  <a:gd name="connsiteX6" fmla="*/ 2368137 w 2368136"/>
                  <a:gd name="connsiteY6" fmla="*/ 83765 h 893759"/>
                  <a:gd name="connsiteX7" fmla="*/ 2368137 w 2368136"/>
                  <a:gd name="connsiteY7" fmla="*/ 809994 h 893759"/>
                  <a:gd name="connsiteX8" fmla="*/ 2284372 w 2368136"/>
                  <a:gd name="connsiteY8" fmla="*/ 893760 h 893759"/>
                  <a:gd name="connsiteX9" fmla="*/ 83766 w 2368136"/>
                  <a:gd name="connsiteY9" fmla="*/ 19571 h 893759"/>
                  <a:gd name="connsiteX10" fmla="*/ 19571 w 2368136"/>
                  <a:gd name="connsiteY10" fmla="*/ 83765 h 893759"/>
                  <a:gd name="connsiteX11" fmla="*/ 19571 w 2368136"/>
                  <a:gd name="connsiteY11" fmla="*/ 809994 h 893759"/>
                  <a:gd name="connsiteX12" fmla="*/ 83766 w 2368136"/>
                  <a:gd name="connsiteY12" fmla="*/ 874188 h 893759"/>
                  <a:gd name="connsiteX13" fmla="*/ 2284372 w 2368136"/>
                  <a:gd name="connsiteY13" fmla="*/ 874188 h 893759"/>
                  <a:gd name="connsiteX14" fmla="*/ 2348566 w 2368136"/>
                  <a:gd name="connsiteY14" fmla="*/ 809994 h 893759"/>
                  <a:gd name="connsiteX15" fmla="*/ 2348566 w 2368136"/>
                  <a:gd name="connsiteY15" fmla="*/ 83765 h 893759"/>
                  <a:gd name="connsiteX16" fmla="*/ 2284372 w 2368136"/>
                  <a:gd name="connsiteY16" fmla="*/ 19571 h 893759"/>
                  <a:gd name="connsiteX17" fmla="*/ 83766 w 2368136"/>
                  <a:gd name="connsiteY17" fmla="*/ 19571 h 89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8136" h="893759">
                    <a:moveTo>
                      <a:pt x="2284372" y="893760"/>
                    </a:moveTo>
                    <a:lnTo>
                      <a:pt x="83766" y="893760"/>
                    </a:lnTo>
                    <a:cubicBezTo>
                      <a:pt x="37577" y="893760"/>
                      <a:pt x="0" y="856182"/>
                      <a:pt x="0" y="809994"/>
                    </a:cubicBezTo>
                    <a:lnTo>
                      <a:pt x="0" y="83765"/>
                    </a:lnTo>
                    <a:cubicBezTo>
                      <a:pt x="0" y="37577"/>
                      <a:pt x="37577" y="0"/>
                      <a:pt x="83766" y="0"/>
                    </a:cubicBezTo>
                    <a:lnTo>
                      <a:pt x="2284372" y="0"/>
                    </a:lnTo>
                    <a:cubicBezTo>
                      <a:pt x="2330560" y="0"/>
                      <a:pt x="2368137" y="37577"/>
                      <a:pt x="2368137" y="83765"/>
                    </a:cubicBezTo>
                    <a:lnTo>
                      <a:pt x="2368137" y="809994"/>
                    </a:lnTo>
                    <a:cubicBezTo>
                      <a:pt x="2368137" y="856182"/>
                      <a:pt x="2330560" y="893760"/>
                      <a:pt x="2284372" y="893760"/>
                    </a:cubicBezTo>
                    <a:close/>
                    <a:moveTo>
                      <a:pt x="83766" y="19571"/>
                    </a:moveTo>
                    <a:cubicBezTo>
                      <a:pt x="48407" y="19571"/>
                      <a:pt x="19571" y="48407"/>
                      <a:pt x="19571" y="83765"/>
                    </a:cubicBezTo>
                    <a:lnTo>
                      <a:pt x="19571" y="809994"/>
                    </a:lnTo>
                    <a:cubicBezTo>
                      <a:pt x="19571" y="845353"/>
                      <a:pt x="48407" y="874188"/>
                      <a:pt x="83766" y="874188"/>
                    </a:cubicBezTo>
                    <a:lnTo>
                      <a:pt x="2284372" y="874188"/>
                    </a:lnTo>
                    <a:cubicBezTo>
                      <a:pt x="2319731" y="874188"/>
                      <a:pt x="2348566" y="845353"/>
                      <a:pt x="2348566" y="809994"/>
                    </a:cubicBezTo>
                    <a:lnTo>
                      <a:pt x="2348566" y="83765"/>
                    </a:lnTo>
                    <a:cubicBezTo>
                      <a:pt x="2348566" y="48407"/>
                      <a:pt x="2319731" y="19571"/>
                      <a:pt x="2284372" y="19571"/>
                    </a:cubicBezTo>
                    <a:lnTo>
                      <a:pt x="83766" y="19571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1">
              <a:extLst>
                <a:ext uri="{FF2B5EF4-FFF2-40B4-BE49-F238E27FC236}">
                  <a16:creationId xmlns="" xmlns:a16="http://schemas.microsoft.com/office/drawing/2014/main" id="{FA2484BD-C331-A743-212F-10F93B527820}"/>
                </a:ext>
              </a:extLst>
            </p:cNvPr>
            <p:cNvSpPr/>
            <p:nvPr/>
          </p:nvSpPr>
          <p:spPr>
            <a:xfrm>
              <a:off x="7611802" y="3721377"/>
              <a:ext cx="1022279" cy="87679"/>
            </a:xfrm>
            <a:custGeom>
              <a:avLst/>
              <a:gdLst>
                <a:gd name="connsiteX0" fmla="*/ 978569 w 1022279"/>
                <a:gd name="connsiteY0" fmla="*/ 87680 h 87679"/>
                <a:gd name="connsiteX1" fmla="*/ 43840 w 1022279"/>
                <a:gd name="connsiteY1" fmla="*/ 87680 h 87679"/>
                <a:gd name="connsiteX2" fmla="*/ 0 w 1022279"/>
                <a:gd name="connsiteY2" fmla="*/ 43840 h 87679"/>
                <a:gd name="connsiteX3" fmla="*/ 0 w 1022279"/>
                <a:gd name="connsiteY3" fmla="*/ 43840 h 87679"/>
                <a:gd name="connsiteX4" fmla="*/ 43840 w 1022279"/>
                <a:gd name="connsiteY4" fmla="*/ 0 h 87679"/>
                <a:gd name="connsiteX5" fmla="*/ 978439 w 1022279"/>
                <a:gd name="connsiteY5" fmla="*/ 0 h 87679"/>
                <a:gd name="connsiteX6" fmla="*/ 1022279 w 1022279"/>
                <a:gd name="connsiteY6" fmla="*/ 43840 h 87679"/>
                <a:gd name="connsiteX7" fmla="*/ 1022279 w 1022279"/>
                <a:gd name="connsiteY7" fmla="*/ 43840 h 87679"/>
                <a:gd name="connsiteX8" fmla="*/ 978569 w 1022279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79" h="87679">
                  <a:moveTo>
                    <a:pt x="978569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978439" y="0"/>
                  </a:lnTo>
                  <a:cubicBezTo>
                    <a:pt x="1002577" y="0"/>
                    <a:pt x="1022279" y="19702"/>
                    <a:pt x="1022279" y="43840"/>
                  </a:cubicBezTo>
                  <a:lnTo>
                    <a:pt x="1022279" y="43840"/>
                  </a:lnTo>
                  <a:cubicBezTo>
                    <a:pt x="1022409" y="67978"/>
                    <a:pt x="1002707" y="87680"/>
                    <a:pt x="978569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="" xmlns:a16="http://schemas.microsoft.com/office/drawing/2014/main" id="{945A7FA1-B7E6-11E1-EF68-32DA3043F446}"/>
                </a:ext>
              </a:extLst>
            </p:cNvPr>
            <p:cNvSpPr/>
            <p:nvPr/>
          </p:nvSpPr>
          <p:spPr>
            <a:xfrm>
              <a:off x="7611802" y="3890996"/>
              <a:ext cx="434093" cy="87679"/>
            </a:xfrm>
            <a:custGeom>
              <a:avLst/>
              <a:gdLst>
                <a:gd name="connsiteX0" fmla="*/ 390384 w 434093"/>
                <a:gd name="connsiteY0" fmla="*/ 87680 h 87679"/>
                <a:gd name="connsiteX1" fmla="*/ 43840 w 434093"/>
                <a:gd name="connsiteY1" fmla="*/ 87680 h 87679"/>
                <a:gd name="connsiteX2" fmla="*/ 0 w 434093"/>
                <a:gd name="connsiteY2" fmla="*/ 43840 h 87679"/>
                <a:gd name="connsiteX3" fmla="*/ 0 w 434093"/>
                <a:gd name="connsiteY3" fmla="*/ 43840 h 87679"/>
                <a:gd name="connsiteX4" fmla="*/ 43840 w 434093"/>
                <a:gd name="connsiteY4" fmla="*/ 0 h 87679"/>
                <a:gd name="connsiteX5" fmla="*/ 390253 w 434093"/>
                <a:gd name="connsiteY5" fmla="*/ 0 h 87679"/>
                <a:gd name="connsiteX6" fmla="*/ 434093 w 434093"/>
                <a:gd name="connsiteY6" fmla="*/ 43840 h 87679"/>
                <a:gd name="connsiteX7" fmla="*/ 434093 w 434093"/>
                <a:gd name="connsiteY7" fmla="*/ 43840 h 87679"/>
                <a:gd name="connsiteX8" fmla="*/ 390384 w 434093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93" h="87679">
                  <a:moveTo>
                    <a:pt x="390384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390253" y="0"/>
                  </a:lnTo>
                  <a:cubicBezTo>
                    <a:pt x="414391" y="0"/>
                    <a:pt x="434093" y="19702"/>
                    <a:pt x="434093" y="43840"/>
                  </a:cubicBezTo>
                  <a:lnTo>
                    <a:pt x="434093" y="43840"/>
                  </a:lnTo>
                  <a:cubicBezTo>
                    <a:pt x="434224" y="67978"/>
                    <a:pt x="414391" y="87680"/>
                    <a:pt x="390384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="" xmlns:a16="http://schemas.microsoft.com/office/drawing/2014/main" id="{337193AC-87B5-B937-C455-E4E963761734}"/>
                </a:ext>
              </a:extLst>
            </p:cNvPr>
            <p:cNvSpPr/>
            <p:nvPr/>
          </p:nvSpPr>
          <p:spPr>
            <a:xfrm>
              <a:off x="8928304" y="3721377"/>
              <a:ext cx="1022278" cy="87679"/>
            </a:xfrm>
            <a:custGeom>
              <a:avLst/>
              <a:gdLst>
                <a:gd name="connsiteX0" fmla="*/ 978438 w 1022278"/>
                <a:gd name="connsiteY0" fmla="*/ 87680 h 87679"/>
                <a:gd name="connsiteX1" fmla="*/ 43840 w 1022278"/>
                <a:gd name="connsiteY1" fmla="*/ 87680 h 87679"/>
                <a:gd name="connsiteX2" fmla="*/ 0 w 1022278"/>
                <a:gd name="connsiteY2" fmla="*/ 43840 h 87679"/>
                <a:gd name="connsiteX3" fmla="*/ 0 w 1022278"/>
                <a:gd name="connsiteY3" fmla="*/ 43840 h 87679"/>
                <a:gd name="connsiteX4" fmla="*/ 43840 w 1022278"/>
                <a:gd name="connsiteY4" fmla="*/ 0 h 87679"/>
                <a:gd name="connsiteX5" fmla="*/ 978438 w 1022278"/>
                <a:gd name="connsiteY5" fmla="*/ 0 h 87679"/>
                <a:gd name="connsiteX6" fmla="*/ 1022278 w 1022278"/>
                <a:gd name="connsiteY6" fmla="*/ 43840 h 87679"/>
                <a:gd name="connsiteX7" fmla="*/ 1022278 w 1022278"/>
                <a:gd name="connsiteY7" fmla="*/ 43840 h 87679"/>
                <a:gd name="connsiteX8" fmla="*/ 978438 w 1022278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78" h="87679">
                  <a:moveTo>
                    <a:pt x="978438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978438" y="0"/>
                  </a:lnTo>
                  <a:cubicBezTo>
                    <a:pt x="1002577" y="0"/>
                    <a:pt x="1022278" y="19702"/>
                    <a:pt x="1022278" y="43840"/>
                  </a:cubicBezTo>
                  <a:lnTo>
                    <a:pt x="1022278" y="43840"/>
                  </a:lnTo>
                  <a:cubicBezTo>
                    <a:pt x="1022278" y="67978"/>
                    <a:pt x="1002577" y="87680"/>
                    <a:pt x="978438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="" xmlns:a16="http://schemas.microsoft.com/office/drawing/2014/main" id="{141B073A-3B3D-5222-309C-55EC6442960D}"/>
                </a:ext>
              </a:extLst>
            </p:cNvPr>
            <p:cNvSpPr/>
            <p:nvPr/>
          </p:nvSpPr>
          <p:spPr>
            <a:xfrm>
              <a:off x="8928304" y="3890996"/>
              <a:ext cx="434093" cy="87679"/>
            </a:xfrm>
            <a:custGeom>
              <a:avLst/>
              <a:gdLst>
                <a:gd name="connsiteX0" fmla="*/ 390253 w 434093"/>
                <a:gd name="connsiteY0" fmla="*/ 87680 h 87679"/>
                <a:gd name="connsiteX1" fmla="*/ 43840 w 434093"/>
                <a:gd name="connsiteY1" fmla="*/ 87680 h 87679"/>
                <a:gd name="connsiteX2" fmla="*/ 0 w 434093"/>
                <a:gd name="connsiteY2" fmla="*/ 43840 h 87679"/>
                <a:gd name="connsiteX3" fmla="*/ 0 w 434093"/>
                <a:gd name="connsiteY3" fmla="*/ 43840 h 87679"/>
                <a:gd name="connsiteX4" fmla="*/ 43840 w 434093"/>
                <a:gd name="connsiteY4" fmla="*/ 0 h 87679"/>
                <a:gd name="connsiteX5" fmla="*/ 390253 w 434093"/>
                <a:gd name="connsiteY5" fmla="*/ 0 h 87679"/>
                <a:gd name="connsiteX6" fmla="*/ 434093 w 434093"/>
                <a:gd name="connsiteY6" fmla="*/ 43840 h 87679"/>
                <a:gd name="connsiteX7" fmla="*/ 434093 w 434093"/>
                <a:gd name="connsiteY7" fmla="*/ 43840 h 87679"/>
                <a:gd name="connsiteX8" fmla="*/ 390253 w 434093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93" h="87679">
                  <a:moveTo>
                    <a:pt x="390253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390253" y="0"/>
                  </a:lnTo>
                  <a:cubicBezTo>
                    <a:pt x="414391" y="0"/>
                    <a:pt x="434093" y="19702"/>
                    <a:pt x="434093" y="43840"/>
                  </a:cubicBezTo>
                  <a:lnTo>
                    <a:pt x="434093" y="43840"/>
                  </a:lnTo>
                  <a:cubicBezTo>
                    <a:pt x="434093" y="67978"/>
                    <a:pt x="414391" y="87680"/>
                    <a:pt x="390253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5">
              <a:extLst>
                <a:ext uri="{FF2B5EF4-FFF2-40B4-BE49-F238E27FC236}">
                  <a16:creationId xmlns="" xmlns:a16="http://schemas.microsoft.com/office/drawing/2014/main" id="{73450F34-17E3-58A6-6144-3EB870646761}"/>
                </a:ext>
              </a:extLst>
            </p:cNvPr>
            <p:cNvSpPr/>
            <p:nvPr/>
          </p:nvSpPr>
          <p:spPr>
            <a:xfrm>
              <a:off x="7458493" y="2393786"/>
              <a:ext cx="2655183" cy="1944089"/>
            </a:xfrm>
            <a:custGeom>
              <a:avLst/>
              <a:gdLst>
                <a:gd name="connsiteX0" fmla="*/ 2481912 w 2655183"/>
                <a:gd name="connsiteY0" fmla="*/ 1944090 h 1944089"/>
                <a:gd name="connsiteX1" fmla="*/ 173272 w 2655183"/>
                <a:gd name="connsiteY1" fmla="*/ 1944090 h 1944089"/>
                <a:gd name="connsiteX2" fmla="*/ 0 w 2655183"/>
                <a:gd name="connsiteY2" fmla="*/ 1770818 h 1944089"/>
                <a:gd name="connsiteX3" fmla="*/ 0 w 2655183"/>
                <a:gd name="connsiteY3" fmla="*/ 173272 h 1944089"/>
                <a:gd name="connsiteX4" fmla="*/ 173272 w 2655183"/>
                <a:gd name="connsiteY4" fmla="*/ 0 h 1944089"/>
                <a:gd name="connsiteX5" fmla="*/ 2481912 w 2655183"/>
                <a:gd name="connsiteY5" fmla="*/ 0 h 1944089"/>
                <a:gd name="connsiteX6" fmla="*/ 2655184 w 2655183"/>
                <a:gd name="connsiteY6" fmla="*/ 173272 h 1944089"/>
                <a:gd name="connsiteX7" fmla="*/ 2655184 w 2655183"/>
                <a:gd name="connsiteY7" fmla="*/ 1770818 h 1944089"/>
                <a:gd name="connsiteX8" fmla="*/ 2481912 w 2655183"/>
                <a:gd name="connsiteY8" fmla="*/ 1944090 h 1944089"/>
                <a:gd name="connsiteX9" fmla="*/ 173272 w 2655183"/>
                <a:gd name="connsiteY9" fmla="*/ 19571 h 1944089"/>
                <a:gd name="connsiteX10" fmla="*/ 19571 w 2655183"/>
                <a:gd name="connsiteY10" fmla="*/ 173272 h 1944089"/>
                <a:gd name="connsiteX11" fmla="*/ 19571 w 2655183"/>
                <a:gd name="connsiteY11" fmla="*/ 1770818 h 1944089"/>
                <a:gd name="connsiteX12" fmla="*/ 173272 w 2655183"/>
                <a:gd name="connsiteY12" fmla="*/ 1924519 h 1944089"/>
                <a:gd name="connsiteX13" fmla="*/ 2481912 w 2655183"/>
                <a:gd name="connsiteY13" fmla="*/ 1924519 h 1944089"/>
                <a:gd name="connsiteX14" fmla="*/ 2635613 w 2655183"/>
                <a:gd name="connsiteY14" fmla="*/ 1770818 h 1944089"/>
                <a:gd name="connsiteX15" fmla="*/ 2635613 w 2655183"/>
                <a:gd name="connsiteY15" fmla="*/ 173272 h 1944089"/>
                <a:gd name="connsiteX16" fmla="*/ 2481912 w 2655183"/>
                <a:gd name="connsiteY16" fmla="*/ 19571 h 1944089"/>
                <a:gd name="connsiteX17" fmla="*/ 173272 w 2655183"/>
                <a:gd name="connsiteY17" fmla="*/ 19571 h 194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5183" h="1944089">
                  <a:moveTo>
                    <a:pt x="2481912" y="1944090"/>
                  </a:moveTo>
                  <a:lnTo>
                    <a:pt x="173272" y="1944090"/>
                  </a:lnTo>
                  <a:cubicBezTo>
                    <a:pt x="77764" y="1944090"/>
                    <a:pt x="0" y="1866327"/>
                    <a:pt x="0" y="1770818"/>
                  </a:cubicBezTo>
                  <a:lnTo>
                    <a:pt x="0" y="173272"/>
                  </a:lnTo>
                  <a:cubicBezTo>
                    <a:pt x="0" y="77764"/>
                    <a:pt x="77764" y="0"/>
                    <a:pt x="173272" y="0"/>
                  </a:cubicBezTo>
                  <a:lnTo>
                    <a:pt x="2481912" y="0"/>
                  </a:lnTo>
                  <a:cubicBezTo>
                    <a:pt x="2577420" y="0"/>
                    <a:pt x="2655184" y="77764"/>
                    <a:pt x="2655184" y="173272"/>
                  </a:cubicBezTo>
                  <a:lnTo>
                    <a:pt x="2655184" y="1770818"/>
                  </a:lnTo>
                  <a:cubicBezTo>
                    <a:pt x="2655184" y="1866327"/>
                    <a:pt x="2577551" y="1944090"/>
                    <a:pt x="2481912" y="1944090"/>
                  </a:cubicBezTo>
                  <a:close/>
                  <a:moveTo>
                    <a:pt x="173272" y="19571"/>
                  </a:moveTo>
                  <a:cubicBezTo>
                    <a:pt x="88463" y="19571"/>
                    <a:pt x="19571" y="88593"/>
                    <a:pt x="19571" y="173272"/>
                  </a:cubicBezTo>
                  <a:lnTo>
                    <a:pt x="19571" y="1770818"/>
                  </a:lnTo>
                  <a:cubicBezTo>
                    <a:pt x="19571" y="1855627"/>
                    <a:pt x="88593" y="1924519"/>
                    <a:pt x="173272" y="1924519"/>
                  </a:cubicBezTo>
                  <a:lnTo>
                    <a:pt x="2481912" y="1924519"/>
                  </a:lnTo>
                  <a:cubicBezTo>
                    <a:pt x="2566721" y="1924519"/>
                    <a:pt x="2635613" y="1855497"/>
                    <a:pt x="2635613" y="1770818"/>
                  </a:cubicBezTo>
                  <a:lnTo>
                    <a:pt x="2635613" y="173272"/>
                  </a:lnTo>
                  <a:cubicBezTo>
                    <a:pt x="2635613" y="88463"/>
                    <a:pt x="2566591" y="19571"/>
                    <a:pt x="2481912" y="19571"/>
                  </a:cubicBezTo>
                  <a:lnTo>
                    <a:pt x="173272" y="1957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" name="Graphic 3">
              <a:extLst>
                <a:ext uri="{FF2B5EF4-FFF2-40B4-BE49-F238E27FC236}">
                  <a16:creationId xmlns="" xmlns:a16="http://schemas.microsoft.com/office/drawing/2014/main" id="{AEAC1101-F41D-E0C1-ABEA-C2D69D57A922}"/>
                </a:ext>
              </a:extLst>
            </p:cNvPr>
            <p:cNvGrpSpPr/>
            <p:nvPr/>
          </p:nvGrpSpPr>
          <p:grpSpPr>
            <a:xfrm>
              <a:off x="7598755" y="2491642"/>
              <a:ext cx="97856" cy="97856"/>
              <a:chOff x="7598755" y="2491642"/>
              <a:chExt cx="97856" cy="97856"/>
            </a:xfrm>
          </p:grpSpPr>
          <p:sp>
            <p:nvSpPr>
              <p:cNvPr id="76" name="Freeform: Shape 73">
                <a:extLst>
                  <a:ext uri="{FF2B5EF4-FFF2-40B4-BE49-F238E27FC236}">
                    <a16:creationId xmlns="" xmlns:a16="http://schemas.microsoft.com/office/drawing/2014/main" id="{8A0E24D1-68E6-0676-E531-52A36C23AF43}"/>
                  </a:ext>
                </a:extLst>
              </p:cNvPr>
              <p:cNvSpPr/>
              <p:nvPr/>
            </p:nvSpPr>
            <p:spPr>
              <a:xfrm>
                <a:off x="7608540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4">
                <a:extLst>
                  <a:ext uri="{FF2B5EF4-FFF2-40B4-BE49-F238E27FC236}">
                    <a16:creationId xmlns="" xmlns:a16="http://schemas.microsoft.com/office/drawing/2014/main" id="{8B68C3DC-C8AF-CFC4-A74F-C44D3745282A}"/>
                  </a:ext>
                </a:extLst>
              </p:cNvPr>
              <p:cNvSpPr/>
              <p:nvPr/>
            </p:nvSpPr>
            <p:spPr>
              <a:xfrm>
                <a:off x="7598755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" name="Graphic 3">
              <a:extLst>
                <a:ext uri="{FF2B5EF4-FFF2-40B4-BE49-F238E27FC236}">
                  <a16:creationId xmlns="" xmlns:a16="http://schemas.microsoft.com/office/drawing/2014/main" id="{2C498A58-94AE-3048-3413-549B5ECCE41D}"/>
                </a:ext>
              </a:extLst>
            </p:cNvPr>
            <p:cNvGrpSpPr/>
            <p:nvPr/>
          </p:nvGrpSpPr>
          <p:grpSpPr>
            <a:xfrm>
              <a:off x="7729230" y="2491642"/>
              <a:ext cx="97856" cy="97856"/>
              <a:chOff x="7729230" y="2491642"/>
              <a:chExt cx="97856" cy="97856"/>
            </a:xfrm>
          </p:grpSpPr>
          <p:sp>
            <p:nvSpPr>
              <p:cNvPr id="74" name="Freeform: Shape 71">
                <a:extLst>
                  <a:ext uri="{FF2B5EF4-FFF2-40B4-BE49-F238E27FC236}">
                    <a16:creationId xmlns="" xmlns:a16="http://schemas.microsoft.com/office/drawing/2014/main" id="{1336D5DE-508D-D375-0C24-156162729C9C}"/>
                  </a:ext>
                </a:extLst>
              </p:cNvPr>
              <p:cNvSpPr/>
              <p:nvPr/>
            </p:nvSpPr>
            <p:spPr>
              <a:xfrm>
                <a:off x="7739016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2">
                <a:extLst>
                  <a:ext uri="{FF2B5EF4-FFF2-40B4-BE49-F238E27FC236}">
                    <a16:creationId xmlns="" xmlns:a16="http://schemas.microsoft.com/office/drawing/2014/main" id="{BEAF841C-F9C8-42BD-A9BF-E6D1919ADF90}"/>
                  </a:ext>
                </a:extLst>
              </p:cNvPr>
              <p:cNvSpPr/>
              <p:nvPr/>
            </p:nvSpPr>
            <p:spPr>
              <a:xfrm>
                <a:off x="7729230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" name="Graphic 3">
              <a:extLst>
                <a:ext uri="{FF2B5EF4-FFF2-40B4-BE49-F238E27FC236}">
                  <a16:creationId xmlns="" xmlns:a16="http://schemas.microsoft.com/office/drawing/2014/main" id="{FCEF35BC-D409-E2DE-BEB7-A16639C5E362}"/>
                </a:ext>
              </a:extLst>
            </p:cNvPr>
            <p:cNvGrpSpPr/>
            <p:nvPr/>
          </p:nvGrpSpPr>
          <p:grpSpPr>
            <a:xfrm>
              <a:off x="7859706" y="2491642"/>
              <a:ext cx="97856" cy="97856"/>
              <a:chOff x="7859706" y="2491642"/>
              <a:chExt cx="97856" cy="97856"/>
            </a:xfrm>
          </p:grpSpPr>
          <p:sp>
            <p:nvSpPr>
              <p:cNvPr id="72" name="Freeform: Shape 69">
                <a:extLst>
                  <a:ext uri="{FF2B5EF4-FFF2-40B4-BE49-F238E27FC236}">
                    <a16:creationId xmlns="" xmlns:a16="http://schemas.microsoft.com/office/drawing/2014/main" id="{89CABC31-326C-E5B6-81AC-5437C7F7900F}"/>
                  </a:ext>
                </a:extLst>
              </p:cNvPr>
              <p:cNvSpPr/>
              <p:nvPr/>
            </p:nvSpPr>
            <p:spPr>
              <a:xfrm>
                <a:off x="7869492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0">
                <a:extLst>
                  <a:ext uri="{FF2B5EF4-FFF2-40B4-BE49-F238E27FC236}">
                    <a16:creationId xmlns="" xmlns:a16="http://schemas.microsoft.com/office/drawing/2014/main" id="{DF483E09-7D96-1440-6D30-29BE1A99360F}"/>
                  </a:ext>
                </a:extLst>
              </p:cNvPr>
              <p:cNvSpPr/>
              <p:nvPr/>
            </p:nvSpPr>
            <p:spPr>
              <a:xfrm>
                <a:off x="7859706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" name="Graphic 3">
              <a:extLst>
                <a:ext uri="{FF2B5EF4-FFF2-40B4-BE49-F238E27FC236}">
                  <a16:creationId xmlns="" xmlns:a16="http://schemas.microsoft.com/office/drawing/2014/main" id="{121B563E-D9CB-C7AF-A313-8208367BA540}"/>
                </a:ext>
              </a:extLst>
            </p:cNvPr>
            <p:cNvGrpSpPr/>
            <p:nvPr/>
          </p:nvGrpSpPr>
          <p:grpSpPr>
            <a:xfrm>
              <a:off x="6629256" y="2825988"/>
              <a:ext cx="771368" cy="616431"/>
              <a:chOff x="6629256" y="2825988"/>
              <a:chExt cx="771368" cy="616431"/>
            </a:xfrm>
          </p:grpSpPr>
          <p:sp>
            <p:nvSpPr>
              <p:cNvPr id="70" name="Freeform: Shape 67">
                <a:extLst>
                  <a:ext uri="{FF2B5EF4-FFF2-40B4-BE49-F238E27FC236}">
                    <a16:creationId xmlns="" xmlns:a16="http://schemas.microsoft.com/office/drawing/2014/main" id="{F6B2C006-F729-39A1-B03C-82B1D98B3AE2}"/>
                  </a:ext>
                </a:extLst>
              </p:cNvPr>
              <p:cNvSpPr/>
              <p:nvPr/>
            </p:nvSpPr>
            <p:spPr>
              <a:xfrm>
                <a:off x="6639015" y="2835878"/>
                <a:ext cx="751749" cy="596715"/>
              </a:xfrm>
              <a:custGeom>
                <a:avLst/>
                <a:gdLst>
                  <a:gd name="connsiteX0" fmla="*/ 688350 w 751749"/>
                  <a:gd name="connsiteY0" fmla="*/ 517296 h 596715"/>
                  <a:gd name="connsiteX1" fmla="*/ 137351 w 751749"/>
                  <a:gd name="connsiteY1" fmla="*/ 595973 h 596715"/>
                  <a:gd name="connsiteX2" fmla="*/ 53716 w 751749"/>
                  <a:gd name="connsiteY2" fmla="*/ 533214 h 596715"/>
                  <a:gd name="connsiteX3" fmla="*/ 742 w 751749"/>
                  <a:gd name="connsiteY3" fmla="*/ 163054 h 596715"/>
                  <a:gd name="connsiteX4" fmla="*/ 63501 w 751749"/>
                  <a:gd name="connsiteY4" fmla="*/ 79419 h 596715"/>
                  <a:gd name="connsiteX5" fmla="*/ 614501 w 751749"/>
                  <a:gd name="connsiteY5" fmla="*/ 742 h 596715"/>
                  <a:gd name="connsiteX6" fmla="*/ 698136 w 751749"/>
                  <a:gd name="connsiteY6" fmla="*/ 63501 h 596715"/>
                  <a:gd name="connsiteX7" fmla="*/ 750979 w 751749"/>
                  <a:gd name="connsiteY7" fmla="*/ 433661 h 596715"/>
                  <a:gd name="connsiteX8" fmla="*/ 688350 w 751749"/>
                  <a:gd name="connsiteY8" fmla="*/ 517296 h 596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749" h="596715">
                    <a:moveTo>
                      <a:pt x="688350" y="517296"/>
                    </a:moveTo>
                    <a:lnTo>
                      <a:pt x="137351" y="595973"/>
                    </a:lnTo>
                    <a:cubicBezTo>
                      <a:pt x="97034" y="601714"/>
                      <a:pt x="59457" y="573531"/>
                      <a:pt x="53716" y="533214"/>
                    </a:cubicBezTo>
                    <a:lnTo>
                      <a:pt x="742" y="163054"/>
                    </a:lnTo>
                    <a:cubicBezTo>
                      <a:pt x="-4999" y="122737"/>
                      <a:pt x="23184" y="85160"/>
                      <a:pt x="63501" y="79419"/>
                    </a:cubicBezTo>
                    <a:lnTo>
                      <a:pt x="614501" y="742"/>
                    </a:lnTo>
                    <a:cubicBezTo>
                      <a:pt x="654818" y="-4998"/>
                      <a:pt x="692395" y="23184"/>
                      <a:pt x="698136" y="63501"/>
                    </a:cubicBezTo>
                    <a:lnTo>
                      <a:pt x="750979" y="433661"/>
                    </a:lnTo>
                    <a:cubicBezTo>
                      <a:pt x="756850" y="473848"/>
                      <a:pt x="728537" y="511555"/>
                      <a:pt x="688350" y="517296"/>
                    </a:cubicBezTo>
                    <a:close/>
                  </a:path>
                </a:pathLst>
              </a:custGeom>
              <a:solidFill>
                <a:schemeClr val="bg1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68">
                <a:extLst>
                  <a:ext uri="{FF2B5EF4-FFF2-40B4-BE49-F238E27FC236}">
                    <a16:creationId xmlns="" xmlns:a16="http://schemas.microsoft.com/office/drawing/2014/main" id="{BF836B47-BEC5-ED93-A680-46B3B56FFD1B}"/>
                  </a:ext>
                </a:extLst>
              </p:cNvPr>
              <p:cNvSpPr/>
              <p:nvPr/>
            </p:nvSpPr>
            <p:spPr>
              <a:xfrm>
                <a:off x="6629256" y="2825988"/>
                <a:ext cx="771368" cy="616431"/>
              </a:xfrm>
              <a:custGeom>
                <a:avLst/>
                <a:gdLst>
                  <a:gd name="connsiteX0" fmla="*/ 136541 w 771368"/>
                  <a:gd name="connsiteY0" fmla="*/ 616432 h 616431"/>
                  <a:gd name="connsiteX1" fmla="*/ 86438 w 771368"/>
                  <a:gd name="connsiteY1" fmla="*/ 599600 h 616431"/>
                  <a:gd name="connsiteX2" fmla="*/ 53689 w 771368"/>
                  <a:gd name="connsiteY2" fmla="*/ 544540 h 616431"/>
                  <a:gd name="connsiteX3" fmla="*/ 846 w 771368"/>
                  <a:gd name="connsiteY3" fmla="*/ 174380 h 616431"/>
                  <a:gd name="connsiteX4" fmla="*/ 16894 w 771368"/>
                  <a:gd name="connsiteY4" fmla="*/ 112273 h 616431"/>
                  <a:gd name="connsiteX5" fmla="*/ 71955 w 771368"/>
                  <a:gd name="connsiteY5" fmla="*/ 79524 h 616431"/>
                  <a:gd name="connsiteX6" fmla="*/ 622955 w 771368"/>
                  <a:gd name="connsiteY6" fmla="*/ 847 h 616431"/>
                  <a:gd name="connsiteX7" fmla="*/ 684931 w 771368"/>
                  <a:gd name="connsiteY7" fmla="*/ 16765 h 616431"/>
                  <a:gd name="connsiteX8" fmla="*/ 717680 w 771368"/>
                  <a:gd name="connsiteY8" fmla="*/ 71825 h 616431"/>
                  <a:gd name="connsiteX9" fmla="*/ 770523 w 771368"/>
                  <a:gd name="connsiteY9" fmla="*/ 441985 h 616431"/>
                  <a:gd name="connsiteX10" fmla="*/ 754474 w 771368"/>
                  <a:gd name="connsiteY10" fmla="*/ 504092 h 616431"/>
                  <a:gd name="connsiteX11" fmla="*/ 699414 w 771368"/>
                  <a:gd name="connsiteY11" fmla="*/ 536841 h 616431"/>
                  <a:gd name="connsiteX12" fmla="*/ 148414 w 771368"/>
                  <a:gd name="connsiteY12" fmla="*/ 615518 h 616431"/>
                  <a:gd name="connsiteX13" fmla="*/ 136541 w 771368"/>
                  <a:gd name="connsiteY13" fmla="*/ 616432 h 616431"/>
                  <a:gd name="connsiteX14" fmla="*/ 634828 w 771368"/>
                  <a:gd name="connsiteY14" fmla="*/ 19635 h 616431"/>
                  <a:gd name="connsiteX15" fmla="*/ 625695 w 771368"/>
                  <a:gd name="connsiteY15" fmla="*/ 20288 h 616431"/>
                  <a:gd name="connsiteX16" fmla="*/ 74565 w 771368"/>
                  <a:gd name="connsiteY16" fmla="*/ 98964 h 616431"/>
                  <a:gd name="connsiteX17" fmla="*/ 32421 w 771368"/>
                  <a:gd name="connsiteY17" fmla="*/ 124016 h 616431"/>
                  <a:gd name="connsiteX18" fmla="*/ 20156 w 771368"/>
                  <a:gd name="connsiteY18" fmla="*/ 171640 h 616431"/>
                  <a:gd name="connsiteX19" fmla="*/ 72999 w 771368"/>
                  <a:gd name="connsiteY19" fmla="*/ 541799 h 616431"/>
                  <a:gd name="connsiteX20" fmla="*/ 98050 w 771368"/>
                  <a:gd name="connsiteY20" fmla="*/ 583943 h 616431"/>
                  <a:gd name="connsiteX21" fmla="*/ 145544 w 771368"/>
                  <a:gd name="connsiteY21" fmla="*/ 596208 h 616431"/>
                  <a:gd name="connsiteX22" fmla="*/ 696543 w 771368"/>
                  <a:gd name="connsiteY22" fmla="*/ 517531 h 616431"/>
                  <a:gd name="connsiteX23" fmla="*/ 738687 w 771368"/>
                  <a:gd name="connsiteY23" fmla="*/ 492480 h 616431"/>
                  <a:gd name="connsiteX24" fmla="*/ 750952 w 771368"/>
                  <a:gd name="connsiteY24" fmla="*/ 444986 h 616431"/>
                  <a:gd name="connsiteX25" fmla="*/ 698109 w 771368"/>
                  <a:gd name="connsiteY25" fmla="*/ 74826 h 616431"/>
                  <a:gd name="connsiteX26" fmla="*/ 673058 w 771368"/>
                  <a:gd name="connsiteY26" fmla="*/ 32683 h 616431"/>
                  <a:gd name="connsiteX27" fmla="*/ 634828 w 771368"/>
                  <a:gd name="connsiteY27" fmla="*/ 19635 h 61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71368" h="616431">
                    <a:moveTo>
                      <a:pt x="136541" y="616432"/>
                    </a:moveTo>
                    <a:cubicBezTo>
                      <a:pt x="118535" y="616432"/>
                      <a:pt x="101182" y="610691"/>
                      <a:pt x="86438" y="599600"/>
                    </a:cubicBezTo>
                    <a:cubicBezTo>
                      <a:pt x="68432" y="586161"/>
                      <a:pt x="56820" y="566590"/>
                      <a:pt x="53689" y="544540"/>
                    </a:cubicBezTo>
                    <a:lnTo>
                      <a:pt x="846" y="174380"/>
                    </a:lnTo>
                    <a:cubicBezTo>
                      <a:pt x="-2286" y="152329"/>
                      <a:pt x="3325" y="130279"/>
                      <a:pt x="16894" y="112273"/>
                    </a:cubicBezTo>
                    <a:cubicBezTo>
                      <a:pt x="30333" y="94267"/>
                      <a:pt x="49905" y="82655"/>
                      <a:pt x="71955" y="79524"/>
                    </a:cubicBezTo>
                    <a:lnTo>
                      <a:pt x="622955" y="847"/>
                    </a:lnTo>
                    <a:cubicBezTo>
                      <a:pt x="645005" y="-2285"/>
                      <a:pt x="667056" y="3326"/>
                      <a:pt x="684931" y="16765"/>
                    </a:cubicBezTo>
                    <a:cubicBezTo>
                      <a:pt x="702806" y="30204"/>
                      <a:pt x="714549" y="49775"/>
                      <a:pt x="717680" y="71825"/>
                    </a:cubicBezTo>
                    <a:lnTo>
                      <a:pt x="770523" y="441985"/>
                    </a:lnTo>
                    <a:cubicBezTo>
                      <a:pt x="773654" y="464036"/>
                      <a:pt x="768044" y="486086"/>
                      <a:pt x="754474" y="504092"/>
                    </a:cubicBezTo>
                    <a:cubicBezTo>
                      <a:pt x="741035" y="522098"/>
                      <a:pt x="721464" y="533710"/>
                      <a:pt x="699414" y="536841"/>
                    </a:cubicBezTo>
                    <a:lnTo>
                      <a:pt x="148414" y="615518"/>
                    </a:lnTo>
                    <a:cubicBezTo>
                      <a:pt x="144500" y="616171"/>
                      <a:pt x="140455" y="616432"/>
                      <a:pt x="136541" y="616432"/>
                    </a:cubicBezTo>
                    <a:close/>
                    <a:moveTo>
                      <a:pt x="634828" y="19635"/>
                    </a:moveTo>
                    <a:cubicBezTo>
                      <a:pt x="631827" y="19635"/>
                      <a:pt x="628696" y="19896"/>
                      <a:pt x="625695" y="20288"/>
                    </a:cubicBezTo>
                    <a:lnTo>
                      <a:pt x="74565" y="98964"/>
                    </a:lnTo>
                    <a:cubicBezTo>
                      <a:pt x="57733" y="101313"/>
                      <a:pt x="42729" y="110316"/>
                      <a:pt x="32421" y="124016"/>
                    </a:cubicBezTo>
                    <a:cubicBezTo>
                      <a:pt x="22113" y="137846"/>
                      <a:pt x="17808" y="154678"/>
                      <a:pt x="20156" y="171640"/>
                    </a:cubicBezTo>
                    <a:lnTo>
                      <a:pt x="72999" y="541799"/>
                    </a:lnTo>
                    <a:cubicBezTo>
                      <a:pt x="75348" y="558631"/>
                      <a:pt x="84350" y="573636"/>
                      <a:pt x="98050" y="583943"/>
                    </a:cubicBezTo>
                    <a:cubicBezTo>
                      <a:pt x="111750" y="594251"/>
                      <a:pt x="128712" y="598556"/>
                      <a:pt x="145544" y="596208"/>
                    </a:cubicBezTo>
                    <a:lnTo>
                      <a:pt x="696543" y="517531"/>
                    </a:lnTo>
                    <a:cubicBezTo>
                      <a:pt x="713375" y="515182"/>
                      <a:pt x="728379" y="506180"/>
                      <a:pt x="738687" y="492480"/>
                    </a:cubicBezTo>
                    <a:cubicBezTo>
                      <a:pt x="748994" y="478780"/>
                      <a:pt x="753300" y="461818"/>
                      <a:pt x="750952" y="444986"/>
                    </a:cubicBezTo>
                    <a:lnTo>
                      <a:pt x="698109" y="74826"/>
                    </a:lnTo>
                    <a:cubicBezTo>
                      <a:pt x="695760" y="57995"/>
                      <a:pt x="686757" y="42990"/>
                      <a:pt x="673058" y="32683"/>
                    </a:cubicBezTo>
                    <a:cubicBezTo>
                      <a:pt x="661967" y="24071"/>
                      <a:pt x="648528" y="19635"/>
                      <a:pt x="634828" y="1963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Graphic 3">
              <a:extLst>
                <a:ext uri="{FF2B5EF4-FFF2-40B4-BE49-F238E27FC236}">
                  <a16:creationId xmlns="" xmlns:a16="http://schemas.microsoft.com/office/drawing/2014/main" id="{7CE374C7-09D8-4490-A123-A6D86AFDB353}"/>
                </a:ext>
              </a:extLst>
            </p:cNvPr>
            <p:cNvGrpSpPr/>
            <p:nvPr/>
          </p:nvGrpSpPr>
          <p:grpSpPr>
            <a:xfrm>
              <a:off x="8770851" y="1746396"/>
              <a:ext cx="1002513" cy="922954"/>
              <a:chOff x="8770851" y="1746396"/>
              <a:chExt cx="1002513" cy="922954"/>
            </a:xfrm>
          </p:grpSpPr>
          <p:sp>
            <p:nvSpPr>
              <p:cNvPr id="68" name="Freeform: Shape 65">
                <a:extLst>
                  <a:ext uri="{FF2B5EF4-FFF2-40B4-BE49-F238E27FC236}">
                    <a16:creationId xmlns="" xmlns:a16="http://schemas.microsoft.com/office/drawing/2014/main" id="{2D49C053-D744-9595-4B7A-402AC2E17845}"/>
                  </a:ext>
                </a:extLst>
              </p:cNvPr>
              <p:cNvSpPr/>
              <p:nvPr/>
            </p:nvSpPr>
            <p:spPr>
              <a:xfrm>
                <a:off x="8780782" y="1756066"/>
                <a:ext cx="982826" cy="903452"/>
              </a:xfrm>
              <a:custGeom>
                <a:avLst/>
                <a:gdLst>
                  <a:gd name="connsiteX0" fmla="*/ 945904 w 982826"/>
                  <a:gd name="connsiteY0" fmla="*/ 548083 h 903452"/>
                  <a:gd name="connsiteX1" fmla="*/ 347541 w 982826"/>
                  <a:gd name="connsiteY1" fmla="*/ 893583 h 903452"/>
                  <a:gd name="connsiteX2" fmla="*/ 246553 w 982826"/>
                  <a:gd name="connsiteY2" fmla="*/ 866444 h 903452"/>
                  <a:gd name="connsiteX3" fmla="*/ 9870 w 982826"/>
                  <a:gd name="connsiteY3" fmla="*/ 456358 h 903452"/>
                  <a:gd name="connsiteX4" fmla="*/ 37009 w 982826"/>
                  <a:gd name="connsiteY4" fmla="*/ 355370 h 903452"/>
                  <a:gd name="connsiteX5" fmla="*/ 635371 w 982826"/>
                  <a:gd name="connsiteY5" fmla="*/ 9870 h 903452"/>
                  <a:gd name="connsiteX6" fmla="*/ 736359 w 982826"/>
                  <a:gd name="connsiteY6" fmla="*/ 37009 h 903452"/>
                  <a:gd name="connsiteX7" fmla="*/ 973043 w 982826"/>
                  <a:gd name="connsiteY7" fmla="*/ 447094 h 903452"/>
                  <a:gd name="connsiteX8" fmla="*/ 945904 w 982826"/>
                  <a:gd name="connsiteY8" fmla="*/ 548083 h 90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2826" h="903452">
                    <a:moveTo>
                      <a:pt x="945904" y="548083"/>
                    </a:moveTo>
                    <a:lnTo>
                      <a:pt x="347541" y="893583"/>
                    </a:lnTo>
                    <a:cubicBezTo>
                      <a:pt x="312313" y="913937"/>
                      <a:pt x="266777" y="901803"/>
                      <a:pt x="246553" y="866444"/>
                    </a:cubicBezTo>
                    <a:lnTo>
                      <a:pt x="9870" y="456358"/>
                    </a:lnTo>
                    <a:cubicBezTo>
                      <a:pt x="-10484" y="421130"/>
                      <a:pt x="1650" y="375594"/>
                      <a:pt x="37009" y="355370"/>
                    </a:cubicBezTo>
                    <a:lnTo>
                      <a:pt x="635371" y="9870"/>
                    </a:lnTo>
                    <a:cubicBezTo>
                      <a:pt x="670600" y="-10484"/>
                      <a:pt x="716136" y="1650"/>
                      <a:pt x="736359" y="37009"/>
                    </a:cubicBezTo>
                    <a:lnTo>
                      <a:pt x="973043" y="447094"/>
                    </a:lnTo>
                    <a:cubicBezTo>
                      <a:pt x="993266" y="482323"/>
                      <a:pt x="981132" y="527728"/>
                      <a:pt x="945904" y="548083"/>
                    </a:cubicBezTo>
                    <a:close/>
                  </a:path>
                </a:pathLst>
              </a:custGeom>
              <a:solidFill>
                <a:schemeClr val="bg1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6">
                <a:extLst>
                  <a:ext uri="{FF2B5EF4-FFF2-40B4-BE49-F238E27FC236}">
                    <a16:creationId xmlns="" xmlns:a16="http://schemas.microsoft.com/office/drawing/2014/main" id="{83F3A4B9-F7A9-1BB6-EE3C-45DACB61FD0A}"/>
                  </a:ext>
                </a:extLst>
              </p:cNvPr>
              <p:cNvSpPr/>
              <p:nvPr/>
            </p:nvSpPr>
            <p:spPr>
              <a:xfrm>
                <a:off x="8770851" y="1746396"/>
                <a:ext cx="1002513" cy="922954"/>
              </a:xfrm>
              <a:custGeom>
                <a:avLst/>
                <a:gdLst>
                  <a:gd name="connsiteX0" fmla="*/ 320678 w 1002513"/>
                  <a:gd name="connsiteY0" fmla="*/ 922955 h 922954"/>
                  <a:gd name="connsiteX1" fmla="*/ 248003 w 1002513"/>
                  <a:gd name="connsiteY1" fmla="*/ 881072 h 922954"/>
                  <a:gd name="connsiteX2" fmla="*/ 11189 w 1002513"/>
                  <a:gd name="connsiteY2" fmla="*/ 471117 h 922954"/>
                  <a:gd name="connsiteX3" fmla="*/ 41851 w 1002513"/>
                  <a:gd name="connsiteY3" fmla="*/ 356689 h 922954"/>
                  <a:gd name="connsiteX4" fmla="*/ 640214 w 1002513"/>
                  <a:gd name="connsiteY4" fmla="*/ 11189 h 922954"/>
                  <a:gd name="connsiteX5" fmla="*/ 754641 w 1002513"/>
                  <a:gd name="connsiteY5" fmla="*/ 41851 h 922954"/>
                  <a:gd name="connsiteX6" fmla="*/ 991324 w 1002513"/>
                  <a:gd name="connsiteY6" fmla="*/ 451806 h 922954"/>
                  <a:gd name="connsiteX7" fmla="*/ 960662 w 1002513"/>
                  <a:gd name="connsiteY7" fmla="*/ 566234 h 922954"/>
                  <a:gd name="connsiteX8" fmla="*/ 362300 w 1002513"/>
                  <a:gd name="connsiteY8" fmla="*/ 911734 h 922954"/>
                  <a:gd name="connsiteX9" fmla="*/ 320678 w 1002513"/>
                  <a:gd name="connsiteY9" fmla="*/ 922955 h 922954"/>
                  <a:gd name="connsiteX10" fmla="*/ 681966 w 1002513"/>
                  <a:gd name="connsiteY10" fmla="*/ 19540 h 922954"/>
                  <a:gd name="connsiteX11" fmla="*/ 649999 w 1002513"/>
                  <a:gd name="connsiteY11" fmla="*/ 28151 h 922954"/>
                  <a:gd name="connsiteX12" fmla="*/ 51637 w 1002513"/>
                  <a:gd name="connsiteY12" fmla="*/ 373651 h 922954"/>
                  <a:gd name="connsiteX13" fmla="*/ 28151 w 1002513"/>
                  <a:gd name="connsiteY13" fmla="*/ 461331 h 922954"/>
                  <a:gd name="connsiteX14" fmla="*/ 264835 w 1002513"/>
                  <a:gd name="connsiteY14" fmla="*/ 871286 h 922954"/>
                  <a:gd name="connsiteX15" fmla="*/ 352514 w 1002513"/>
                  <a:gd name="connsiteY15" fmla="*/ 894772 h 922954"/>
                  <a:gd name="connsiteX16" fmla="*/ 950877 w 1002513"/>
                  <a:gd name="connsiteY16" fmla="*/ 549272 h 922954"/>
                  <a:gd name="connsiteX17" fmla="*/ 974362 w 1002513"/>
                  <a:gd name="connsiteY17" fmla="*/ 461592 h 922954"/>
                  <a:gd name="connsiteX18" fmla="*/ 737679 w 1002513"/>
                  <a:gd name="connsiteY18" fmla="*/ 51637 h 922954"/>
                  <a:gd name="connsiteX19" fmla="*/ 681966 w 1002513"/>
                  <a:gd name="connsiteY19" fmla="*/ 19540 h 92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2513" h="922954">
                    <a:moveTo>
                      <a:pt x="320678" y="922955"/>
                    </a:moveTo>
                    <a:cubicBezTo>
                      <a:pt x="291713" y="922955"/>
                      <a:pt x="263530" y="907950"/>
                      <a:pt x="248003" y="881072"/>
                    </a:cubicBezTo>
                    <a:lnTo>
                      <a:pt x="11189" y="471117"/>
                    </a:lnTo>
                    <a:cubicBezTo>
                      <a:pt x="-11905" y="431061"/>
                      <a:pt x="1926" y="379784"/>
                      <a:pt x="41851" y="356689"/>
                    </a:cubicBezTo>
                    <a:lnTo>
                      <a:pt x="640214" y="11189"/>
                    </a:lnTo>
                    <a:cubicBezTo>
                      <a:pt x="680139" y="-11905"/>
                      <a:pt x="731547" y="1926"/>
                      <a:pt x="754641" y="41851"/>
                    </a:cubicBezTo>
                    <a:lnTo>
                      <a:pt x="991324" y="451806"/>
                    </a:lnTo>
                    <a:cubicBezTo>
                      <a:pt x="1014418" y="491862"/>
                      <a:pt x="1000588" y="543139"/>
                      <a:pt x="960662" y="566234"/>
                    </a:cubicBezTo>
                    <a:lnTo>
                      <a:pt x="362300" y="911734"/>
                    </a:lnTo>
                    <a:cubicBezTo>
                      <a:pt x="349252" y="919301"/>
                      <a:pt x="334770" y="922955"/>
                      <a:pt x="320678" y="922955"/>
                    </a:cubicBezTo>
                    <a:close/>
                    <a:moveTo>
                      <a:pt x="681966" y="19540"/>
                    </a:moveTo>
                    <a:cubicBezTo>
                      <a:pt x="671136" y="19540"/>
                      <a:pt x="660046" y="22280"/>
                      <a:pt x="649999" y="28151"/>
                    </a:cubicBezTo>
                    <a:lnTo>
                      <a:pt x="51637" y="373651"/>
                    </a:lnTo>
                    <a:cubicBezTo>
                      <a:pt x="20975" y="391396"/>
                      <a:pt x="10407" y="430669"/>
                      <a:pt x="28151" y="461331"/>
                    </a:cubicBezTo>
                    <a:lnTo>
                      <a:pt x="264835" y="871286"/>
                    </a:lnTo>
                    <a:cubicBezTo>
                      <a:pt x="282579" y="901948"/>
                      <a:pt x="321852" y="912386"/>
                      <a:pt x="352514" y="894772"/>
                    </a:cubicBezTo>
                    <a:lnTo>
                      <a:pt x="950877" y="549272"/>
                    </a:lnTo>
                    <a:cubicBezTo>
                      <a:pt x="981538" y="531527"/>
                      <a:pt x="992107" y="492254"/>
                      <a:pt x="974362" y="461592"/>
                    </a:cubicBezTo>
                    <a:lnTo>
                      <a:pt x="737679" y="51637"/>
                    </a:lnTo>
                    <a:cubicBezTo>
                      <a:pt x="725806" y="31022"/>
                      <a:pt x="704147" y="19540"/>
                      <a:pt x="681966" y="19540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4" name="Freeform: Shape 31">
              <a:extLst>
                <a:ext uri="{FF2B5EF4-FFF2-40B4-BE49-F238E27FC236}">
                  <a16:creationId xmlns="" xmlns:a16="http://schemas.microsoft.com/office/drawing/2014/main" id="{26F79513-76A1-C04F-0BDA-C231A2D1D536}"/>
                </a:ext>
              </a:extLst>
            </p:cNvPr>
            <p:cNvSpPr/>
            <p:nvPr/>
          </p:nvSpPr>
          <p:spPr>
            <a:xfrm>
              <a:off x="8502300" y="4520542"/>
              <a:ext cx="1976709" cy="176142"/>
            </a:xfrm>
            <a:custGeom>
              <a:avLst/>
              <a:gdLst>
                <a:gd name="connsiteX0" fmla="*/ 1892944 w 1976709"/>
                <a:gd name="connsiteY0" fmla="*/ 176142 h 176142"/>
                <a:gd name="connsiteX1" fmla="*/ 83765 w 1976709"/>
                <a:gd name="connsiteY1" fmla="*/ 176142 h 176142"/>
                <a:gd name="connsiteX2" fmla="*/ 0 w 1976709"/>
                <a:gd name="connsiteY2" fmla="*/ 92377 h 176142"/>
                <a:gd name="connsiteX3" fmla="*/ 0 w 1976709"/>
                <a:gd name="connsiteY3" fmla="*/ 83765 h 176142"/>
                <a:gd name="connsiteX4" fmla="*/ 83765 w 1976709"/>
                <a:gd name="connsiteY4" fmla="*/ 0 h 176142"/>
                <a:gd name="connsiteX5" fmla="*/ 1892944 w 1976709"/>
                <a:gd name="connsiteY5" fmla="*/ 0 h 176142"/>
                <a:gd name="connsiteX6" fmla="*/ 1976709 w 1976709"/>
                <a:gd name="connsiteY6" fmla="*/ 83765 h 176142"/>
                <a:gd name="connsiteX7" fmla="*/ 1976709 w 1976709"/>
                <a:gd name="connsiteY7" fmla="*/ 92377 h 176142"/>
                <a:gd name="connsiteX8" fmla="*/ 1892944 w 1976709"/>
                <a:gd name="connsiteY8" fmla="*/ 176142 h 176142"/>
                <a:gd name="connsiteX9" fmla="*/ 83765 w 1976709"/>
                <a:gd name="connsiteY9" fmla="*/ 19571 h 176142"/>
                <a:gd name="connsiteX10" fmla="*/ 19571 w 1976709"/>
                <a:gd name="connsiteY10" fmla="*/ 83765 h 176142"/>
                <a:gd name="connsiteX11" fmla="*/ 19571 w 1976709"/>
                <a:gd name="connsiteY11" fmla="*/ 92377 h 176142"/>
                <a:gd name="connsiteX12" fmla="*/ 83765 w 1976709"/>
                <a:gd name="connsiteY12" fmla="*/ 156571 h 176142"/>
                <a:gd name="connsiteX13" fmla="*/ 1892944 w 1976709"/>
                <a:gd name="connsiteY13" fmla="*/ 156571 h 176142"/>
                <a:gd name="connsiteX14" fmla="*/ 1957138 w 1976709"/>
                <a:gd name="connsiteY14" fmla="*/ 92377 h 176142"/>
                <a:gd name="connsiteX15" fmla="*/ 1957138 w 1976709"/>
                <a:gd name="connsiteY15" fmla="*/ 83765 h 176142"/>
                <a:gd name="connsiteX16" fmla="*/ 1892944 w 1976709"/>
                <a:gd name="connsiteY16" fmla="*/ 19571 h 176142"/>
                <a:gd name="connsiteX17" fmla="*/ 83765 w 1976709"/>
                <a:gd name="connsiteY17" fmla="*/ 19571 h 1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6709" h="176142">
                  <a:moveTo>
                    <a:pt x="1892944" y="176142"/>
                  </a:moveTo>
                  <a:lnTo>
                    <a:pt x="83765" y="176142"/>
                  </a:lnTo>
                  <a:cubicBezTo>
                    <a:pt x="37577" y="176142"/>
                    <a:pt x="0" y="138565"/>
                    <a:pt x="0" y="92377"/>
                  </a:cubicBezTo>
                  <a:lnTo>
                    <a:pt x="0" y="83765"/>
                  </a:lnTo>
                  <a:cubicBezTo>
                    <a:pt x="0" y="37577"/>
                    <a:pt x="37577" y="0"/>
                    <a:pt x="83765" y="0"/>
                  </a:cubicBezTo>
                  <a:lnTo>
                    <a:pt x="1892944" y="0"/>
                  </a:lnTo>
                  <a:cubicBezTo>
                    <a:pt x="1939132" y="0"/>
                    <a:pt x="1976709" y="37577"/>
                    <a:pt x="1976709" y="83765"/>
                  </a:cubicBezTo>
                  <a:lnTo>
                    <a:pt x="1976709" y="92377"/>
                  </a:lnTo>
                  <a:cubicBezTo>
                    <a:pt x="1976709" y="138565"/>
                    <a:pt x="1939132" y="176142"/>
                    <a:pt x="1892944" y="176142"/>
                  </a:cubicBezTo>
                  <a:close/>
                  <a:moveTo>
                    <a:pt x="83765" y="19571"/>
                  </a:moveTo>
                  <a:cubicBezTo>
                    <a:pt x="48407" y="19571"/>
                    <a:pt x="19571" y="48407"/>
                    <a:pt x="19571" y="83765"/>
                  </a:cubicBezTo>
                  <a:lnTo>
                    <a:pt x="19571" y="92377"/>
                  </a:lnTo>
                  <a:cubicBezTo>
                    <a:pt x="19571" y="127736"/>
                    <a:pt x="48407" y="156571"/>
                    <a:pt x="83765" y="156571"/>
                  </a:cubicBezTo>
                  <a:lnTo>
                    <a:pt x="1892944" y="156571"/>
                  </a:lnTo>
                  <a:cubicBezTo>
                    <a:pt x="1928303" y="156571"/>
                    <a:pt x="1957138" y="127736"/>
                    <a:pt x="1957138" y="92377"/>
                  </a:cubicBezTo>
                  <a:lnTo>
                    <a:pt x="1957138" y="83765"/>
                  </a:lnTo>
                  <a:cubicBezTo>
                    <a:pt x="1957138" y="48407"/>
                    <a:pt x="1928303" y="19571"/>
                    <a:pt x="1892944" y="19571"/>
                  </a:cubicBezTo>
                  <a:lnTo>
                    <a:pt x="83765" y="1957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aphic 3">
              <a:extLst>
                <a:ext uri="{FF2B5EF4-FFF2-40B4-BE49-F238E27FC236}">
                  <a16:creationId xmlns="" xmlns:a16="http://schemas.microsoft.com/office/drawing/2014/main" id="{37A042CA-014D-ACA9-3207-555C4297F0C7}"/>
                </a:ext>
              </a:extLst>
            </p:cNvPr>
            <p:cNvGrpSpPr/>
            <p:nvPr/>
          </p:nvGrpSpPr>
          <p:grpSpPr>
            <a:xfrm>
              <a:off x="8450748" y="4691014"/>
              <a:ext cx="2080069" cy="1472701"/>
              <a:chOff x="8450748" y="4691014"/>
              <a:chExt cx="2080069" cy="1472701"/>
            </a:xfrm>
            <a:solidFill>
              <a:srgbClr val="141414"/>
            </a:solidFill>
          </p:grpSpPr>
          <p:sp>
            <p:nvSpPr>
              <p:cNvPr id="66" name="Freeform: Shape 63">
                <a:extLst>
                  <a:ext uri="{FF2B5EF4-FFF2-40B4-BE49-F238E27FC236}">
                    <a16:creationId xmlns="" xmlns:a16="http://schemas.microsoft.com/office/drawing/2014/main" id="{BBD4A18C-087D-53D4-184F-FAC6468A6154}"/>
                  </a:ext>
                </a:extLst>
              </p:cNvPr>
              <p:cNvSpPr/>
              <p:nvPr/>
            </p:nvSpPr>
            <p:spPr>
              <a:xfrm rot="-4563245">
                <a:off x="7886229" y="5417579"/>
                <a:ext cx="1512569" cy="19570"/>
              </a:xfrm>
              <a:custGeom>
                <a:avLst/>
                <a:gdLst>
                  <a:gd name="connsiteX0" fmla="*/ 0 w 1512569"/>
                  <a:gd name="connsiteY0" fmla="*/ 0 h 19570"/>
                  <a:gd name="connsiteX1" fmla="*/ 1512570 w 1512569"/>
                  <a:gd name="connsiteY1" fmla="*/ 0 h 19570"/>
                  <a:gd name="connsiteX2" fmla="*/ 1512570 w 1512569"/>
                  <a:gd name="connsiteY2" fmla="*/ 19571 h 19570"/>
                  <a:gd name="connsiteX3" fmla="*/ 0 w 1512569"/>
                  <a:gd name="connsiteY3" fmla="*/ 19571 h 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2569" h="19570">
                    <a:moveTo>
                      <a:pt x="0" y="0"/>
                    </a:moveTo>
                    <a:lnTo>
                      <a:pt x="1512570" y="0"/>
                    </a:lnTo>
                    <a:lnTo>
                      <a:pt x="1512570" y="19571"/>
                    </a:lnTo>
                    <a:lnTo>
                      <a:pt x="0" y="19571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4">
                <a:extLst>
                  <a:ext uri="{FF2B5EF4-FFF2-40B4-BE49-F238E27FC236}">
                    <a16:creationId xmlns="" xmlns:a16="http://schemas.microsoft.com/office/drawing/2014/main" id="{1EF36052-6C73-CE8E-A20C-EC5A53271FED}"/>
                  </a:ext>
                </a:extLst>
              </p:cNvPr>
              <p:cNvSpPr/>
              <p:nvPr/>
            </p:nvSpPr>
            <p:spPr>
              <a:xfrm rot="-838506">
                <a:off x="10328889" y="4671086"/>
                <a:ext cx="19571" cy="1512605"/>
              </a:xfrm>
              <a:custGeom>
                <a:avLst/>
                <a:gdLst>
                  <a:gd name="connsiteX0" fmla="*/ 0 w 19571"/>
                  <a:gd name="connsiteY0" fmla="*/ 0 h 1512605"/>
                  <a:gd name="connsiteX1" fmla="*/ 19571 w 19571"/>
                  <a:gd name="connsiteY1" fmla="*/ 0 h 1512605"/>
                  <a:gd name="connsiteX2" fmla="*/ 19571 w 19571"/>
                  <a:gd name="connsiteY2" fmla="*/ 1512605 h 1512605"/>
                  <a:gd name="connsiteX3" fmla="*/ 0 w 19571"/>
                  <a:gd name="connsiteY3" fmla="*/ 1512605 h 151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1512605">
                    <a:moveTo>
                      <a:pt x="0" y="0"/>
                    </a:moveTo>
                    <a:lnTo>
                      <a:pt x="19571" y="0"/>
                    </a:lnTo>
                    <a:lnTo>
                      <a:pt x="19571" y="1512605"/>
                    </a:lnTo>
                    <a:lnTo>
                      <a:pt x="0" y="1512605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Freeform: Shape 33">
              <a:extLst>
                <a:ext uri="{FF2B5EF4-FFF2-40B4-BE49-F238E27FC236}">
                  <a16:creationId xmlns="" xmlns:a16="http://schemas.microsoft.com/office/drawing/2014/main" id="{08CD3F17-E6F7-4B24-4F37-20AEF8C994A8}"/>
                </a:ext>
              </a:extLst>
            </p:cNvPr>
            <p:cNvSpPr/>
            <p:nvPr/>
          </p:nvSpPr>
          <p:spPr>
            <a:xfrm>
              <a:off x="11010699" y="5117469"/>
              <a:ext cx="52190" cy="965521"/>
            </a:xfrm>
            <a:custGeom>
              <a:avLst/>
              <a:gdLst>
                <a:gd name="connsiteX0" fmla="*/ 0 w 52190"/>
                <a:gd name="connsiteY0" fmla="*/ 0 h 965521"/>
                <a:gd name="connsiteX1" fmla="*/ 52190 w 52190"/>
                <a:gd name="connsiteY1" fmla="*/ 0 h 965521"/>
                <a:gd name="connsiteX2" fmla="*/ 52190 w 52190"/>
                <a:gd name="connsiteY2" fmla="*/ 965521 h 965521"/>
                <a:gd name="connsiteX3" fmla="*/ 0 w 52190"/>
                <a:gd name="connsiteY3" fmla="*/ 965521 h 96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90" h="965521">
                  <a:moveTo>
                    <a:pt x="0" y="0"/>
                  </a:moveTo>
                  <a:lnTo>
                    <a:pt x="52190" y="0"/>
                  </a:lnTo>
                  <a:lnTo>
                    <a:pt x="52190" y="965521"/>
                  </a:lnTo>
                  <a:lnTo>
                    <a:pt x="0" y="96552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4">
              <a:extLst>
                <a:ext uri="{FF2B5EF4-FFF2-40B4-BE49-F238E27FC236}">
                  <a16:creationId xmlns="" xmlns:a16="http://schemas.microsoft.com/office/drawing/2014/main" id="{F95F255A-8EE4-7331-15B2-98B1927474ED}"/>
                </a:ext>
              </a:extLst>
            </p:cNvPr>
            <p:cNvSpPr/>
            <p:nvPr/>
          </p:nvSpPr>
          <p:spPr>
            <a:xfrm>
              <a:off x="10821509" y="6043847"/>
              <a:ext cx="430570" cy="117428"/>
            </a:xfrm>
            <a:custGeom>
              <a:avLst/>
              <a:gdLst>
                <a:gd name="connsiteX0" fmla="*/ 430570 w 430570"/>
                <a:gd name="connsiteY0" fmla="*/ 117428 h 117428"/>
                <a:gd name="connsiteX1" fmla="*/ 0 w 430570"/>
                <a:gd name="connsiteY1" fmla="*/ 117428 h 117428"/>
                <a:gd name="connsiteX2" fmla="*/ 39143 w 430570"/>
                <a:gd name="connsiteY2" fmla="*/ 0 h 117428"/>
                <a:gd name="connsiteX3" fmla="*/ 391428 w 430570"/>
                <a:gd name="connsiteY3" fmla="*/ 0 h 11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570" h="117428">
                  <a:moveTo>
                    <a:pt x="430570" y="117428"/>
                  </a:moveTo>
                  <a:lnTo>
                    <a:pt x="0" y="117428"/>
                  </a:lnTo>
                  <a:lnTo>
                    <a:pt x="39143" y="0"/>
                  </a:lnTo>
                  <a:lnTo>
                    <a:pt x="391428" y="0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5">
              <a:extLst>
                <a:ext uri="{FF2B5EF4-FFF2-40B4-BE49-F238E27FC236}">
                  <a16:creationId xmlns="" xmlns:a16="http://schemas.microsoft.com/office/drawing/2014/main" id="{D15C8912-A77A-EE17-042D-7E85BA5B859D}"/>
                </a:ext>
              </a:extLst>
            </p:cNvPr>
            <p:cNvSpPr/>
            <p:nvPr/>
          </p:nvSpPr>
          <p:spPr>
            <a:xfrm>
              <a:off x="10332165" y="4077721"/>
              <a:ext cx="1352709" cy="1062711"/>
            </a:xfrm>
            <a:custGeom>
              <a:avLst/>
              <a:gdLst>
                <a:gd name="connsiteX0" fmla="*/ 74691 w 1352709"/>
                <a:gd name="connsiteY0" fmla="*/ 1062581 h 1062711"/>
                <a:gd name="connsiteX1" fmla="*/ 59 w 1352709"/>
                <a:gd name="connsiteY1" fmla="*/ 987949 h 1062711"/>
                <a:gd name="connsiteX2" fmla="*/ 19891 w 1352709"/>
                <a:gd name="connsiteY2" fmla="*/ 937064 h 1062711"/>
                <a:gd name="connsiteX3" fmla="*/ 74952 w 1352709"/>
                <a:gd name="connsiteY3" fmla="*/ 912534 h 1062711"/>
                <a:gd name="connsiteX4" fmla="*/ 80693 w 1352709"/>
                <a:gd name="connsiteY4" fmla="*/ 912534 h 1062711"/>
                <a:gd name="connsiteX5" fmla="*/ 302763 w 1352709"/>
                <a:gd name="connsiteY5" fmla="*/ 910838 h 1062711"/>
                <a:gd name="connsiteX6" fmla="*/ 413146 w 1352709"/>
                <a:gd name="connsiteY6" fmla="*/ 910447 h 1062711"/>
                <a:gd name="connsiteX7" fmla="*/ 785263 w 1352709"/>
                <a:gd name="connsiteY7" fmla="*/ 907968 h 1062711"/>
                <a:gd name="connsiteX8" fmla="*/ 803268 w 1352709"/>
                <a:gd name="connsiteY8" fmla="*/ 907185 h 1062711"/>
                <a:gd name="connsiteX9" fmla="*/ 812010 w 1352709"/>
                <a:gd name="connsiteY9" fmla="*/ 906532 h 1062711"/>
                <a:gd name="connsiteX10" fmla="*/ 816446 w 1352709"/>
                <a:gd name="connsiteY10" fmla="*/ 905880 h 1062711"/>
                <a:gd name="connsiteX11" fmla="*/ 821274 w 1352709"/>
                <a:gd name="connsiteY11" fmla="*/ 905488 h 1062711"/>
                <a:gd name="connsiteX12" fmla="*/ 829885 w 1352709"/>
                <a:gd name="connsiteY12" fmla="*/ 903923 h 1062711"/>
                <a:gd name="connsiteX13" fmla="*/ 849196 w 1352709"/>
                <a:gd name="connsiteY13" fmla="*/ 899617 h 1062711"/>
                <a:gd name="connsiteX14" fmla="*/ 884685 w 1352709"/>
                <a:gd name="connsiteY14" fmla="*/ 888918 h 1062711"/>
                <a:gd name="connsiteX15" fmla="*/ 896950 w 1352709"/>
                <a:gd name="connsiteY15" fmla="*/ 884221 h 1062711"/>
                <a:gd name="connsiteX16" fmla="*/ 901386 w 1352709"/>
                <a:gd name="connsiteY16" fmla="*/ 882916 h 1062711"/>
                <a:gd name="connsiteX17" fmla="*/ 904126 w 1352709"/>
                <a:gd name="connsiteY17" fmla="*/ 881220 h 1062711"/>
                <a:gd name="connsiteX18" fmla="*/ 908954 w 1352709"/>
                <a:gd name="connsiteY18" fmla="*/ 878480 h 1062711"/>
                <a:gd name="connsiteX19" fmla="*/ 940790 w 1352709"/>
                <a:gd name="connsiteY19" fmla="*/ 860474 h 1062711"/>
                <a:gd name="connsiteX20" fmla="*/ 956969 w 1352709"/>
                <a:gd name="connsiteY20" fmla="*/ 849645 h 1062711"/>
                <a:gd name="connsiteX21" fmla="*/ 961405 w 1352709"/>
                <a:gd name="connsiteY21" fmla="*/ 846122 h 1062711"/>
                <a:gd name="connsiteX22" fmla="*/ 964275 w 1352709"/>
                <a:gd name="connsiteY22" fmla="*/ 844165 h 1062711"/>
                <a:gd name="connsiteX23" fmla="*/ 989588 w 1352709"/>
                <a:gd name="connsiteY23" fmla="*/ 821332 h 1062711"/>
                <a:gd name="connsiteX24" fmla="*/ 1016074 w 1352709"/>
                <a:gd name="connsiteY24" fmla="*/ 791975 h 1062711"/>
                <a:gd name="connsiteX25" fmla="*/ 1019728 w 1352709"/>
                <a:gd name="connsiteY25" fmla="*/ 787016 h 1062711"/>
                <a:gd name="connsiteX26" fmla="*/ 1030688 w 1352709"/>
                <a:gd name="connsiteY26" fmla="*/ 770837 h 1062711"/>
                <a:gd name="connsiteX27" fmla="*/ 1049868 w 1352709"/>
                <a:gd name="connsiteY27" fmla="*/ 736653 h 1062711"/>
                <a:gd name="connsiteX28" fmla="*/ 1052347 w 1352709"/>
                <a:gd name="connsiteY28" fmla="*/ 731956 h 1062711"/>
                <a:gd name="connsiteX29" fmla="*/ 1054565 w 1352709"/>
                <a:gd name="connsiteY29" fmla="*/ 727911 h 1062711"/>
                <a:gd name="connsiteX30" fmla="*/ 1055609 w 1352709"/>
                <a:gd name="connsiteY30" fmla="*/ 724388 h 1062711"/>
                <a:gd name="connsiteX31" fmla="*/ 1059523 w 1352709"/>
                <a:gd name="connsiteY31" fmla="*/ 713819 h 1062711"/>
                <a:gd name="connsiteX32" fmla="*/ 1072701 w 1352709"/>
                <a:gd name="connsiteY32" fmla="*/ 667500 h 1062711"/>
                <a:gd name="connsiteX33" fmla="*/ 1118759 w 1352709"/>
                <a:gd name="connsiteY33" fmla="*/ 456391 h 1062711"/>
                <a:gd name="connsiteX34" fmla="*/ 1141592 w 1352709"/>
                <a:gd name="connsiteY34" fmla="*/ 350705 h 1062711"/>
                <a:gd name="connsiteX35" fmla="*/ 1205917 w 1352709"/>
                <a:gd name="connsiteY35" fmla="*/ 55047 h 1062711"/>
                <a:gd name="connsiteX36" fmla="*/ 1236057 w 1352709"/>
                <a:gd name="connsiteY36" fmla="*/ 12642 h 1062711"/>
                <a:gd name="connsiteX37" fmla="*/ 1297902 w 1352709"/>
                <a:gd name="connsiteY37" fmla="*/ 1943 h 1062711"/>
                <a:gd name="connsiteX38" fmla="*/ 1350876 w 1352709"/>
                <a:gd name="connsiteY38" fmla="*/ 93798 h 1062711"/>
                <a:gd name="connsiteX39" fmla="*/ 1226663 w 1352709"/>
                <a:gd name="connsiteY39" fmla="*/ 664761 h 1062711"/>
                <a:gd name="connsiteX40" fmla="*/ 1197958 w 1352709"/>
                <a:gd name="connsiteY40" fmla="*/ 770185 h 1062711"/>
                <a:gd name="connsiteX41" fmla="*/ 938963 w 1352709"/>
                <a:gd name="connsiteY41" fmla="*/ 1028136 h 1062711"/>
                <a:gd name="connsiteX42" fmla="*/ 752905 w 1352709"/>
                <a:gd name="connsiteY42" fmla="*/ 1058276 h 1062711"/>
                <a:gd name="connsiteX43" fmla="*/ 74952 w 1352709"/>
                <a:gd name="connsiteY43" fmla="*/ 1062712 h 1062711"/>
                <a:gd name="connsiteX44" fmla="*/ 74691 w 1352709"/>
                <a:gd name="connsiteY44" fmla="*/ 1062581 h 1062711"/>
                <a:gd name="connsiteX45" fmla="*/ 821796 w 1352709"/>
                <a:gd name="connsiteY45" fmla="*/ 925451 h 1062711"/>
                <a:gd name="connsiteX46" fmla="*/ 818795 w 1352709"/>
                <a:gd name="connsiteY46" fmla="*/ 925582 h 1062711"/>
                <a:gd name="connsiteX47" fmla="*/ 814228 w 1352709"/>
                <a:gd name="connsiteY47" fmla="*/ 925712 h 1062711"/>
                <a:gd name="connsiteX48" fmla="*/ 804834 w 1352709"/>
                <a:gd name="connsiteY48" fmla="*/ 926495 h 1062711"/>
                <a:gd name="connsiteX49" fmla="*/ 785915 w 1352709"/>
                <a:gd name="connsiteY49" fmla="*/ 927278 h 1062711"/>
                <a:gd name="connsiteX50" fmla="*/ 768301 w 1352709"/>
                <a:gd name="connsiteY50" fmla="*/ 927408 h 1062711"/>
                <a:gd name="connsiteX51" fmla="*/ 413537 w 1352709"/>
                <a:gd name="connsiteY51" fmla="*/ 929757 h 1062711"/>
                <a:gd name="connsiteX52" fmla="*/ 303024 w 1352709"/>
                <a:gd name="connsiteY52" fmla="*/ 930148 h 1062711"/>
                <a:gd name="connsiteX53" fmla="*/ 81215 w 1352709"/>
                <a:gd name="connsiteY53" fmla="*/ 931845 h 1062711"/>
                <a:gd name="connsiteX54" fmla="*/ 75213 w 1352709"/>
                <a:gd name="connsiteY54" fmla="*/ 931845 h 1062711"/>
                <a:gd name="connsiteX55" fmla="*/ 34243 w 1352709"/>
                <a:gd name="connsiteY55" fmla="*/ 950242 h 1062711"/>
                <a:gd name="connsiteX56" fmla="*/ 19761 w 1352709"/>
                <a:gd name="connsiteY56" fmla="*/ 986775 h 1062711"/>
                <a:gd name="connsiteX57" fmla="*/ 74822 w 1352709"/>
                <a:gd name="connsiteY57" fmla="*/ 1042619 h 1062711"/>
                <a:gd name="connsiteX58" fmla="*/ 75213 w 1352709"/>
                <a:gd name="connsiteY58" fmla="*/ 1042619 h 1062711"/>
                <a:gd name="connsiteX59" fmla="*/ 753166 w 1352709"/>
                <a:gd name="connsiteY59" fmla="*/ 1038182 h 1062711"/>
                <a:gd name="connsiteX60" fmla="*/ 932048 w 1352709"/>
                <a:gd name="connsiteY60" fmla="*/ 1009478 h 1062711"/>
                <a:gd name="connsiteX61" fmla="*/ 1180083 w 1352709"/>
                <a:gd name="connsiteY61" fmla="*/ 762356 h 1062711"/>
                <a:gd name="connsiteX62" fmla="*/ 1207874 w 1352709"/>
                <a:gd name="connsiteY62" fmla="*/ 660194 h 1062711"/>
                <a:gd name="connsiteX63" fmla="*/ 1212049 w 1352709"/>
                <a:gd name="connsiteY63" fmla="*/ 640492 h 1062711"/>
                <a:gd name="connsiteX64" fmla="*/ 1332087 w 1352709"/>
                <a:gd name="connsiteY64" fmla="*/ 89101 h 1062711"/>
                <a:gd name="connsiteX65" fmla="*/ 1293858 w 1352709"/>
                <a:gd name="connsiteY65" fmla="*/ 20471 h 1062711"/>
                <a:gd name="connsiteX66" fmla="*/ 1246886 w 1352709"/>
                <a:gd name="connsiteY66" fmla="*/ 28560 h 1062711"/>
                <a:gd name="connsiteX67" fmla="*/ 1225358 w 1352709"/>
                <a:gd name="connsiteY67" fmla="*/ 58570 h 1062711"/>
                <a:gd name="connsiteX68" fmla="*/ 1161033 w 1352709"/>
                <a:gd name="connsiteY68" fmla="*/ 354228 h 1062711"/>
                <a:gd name="connsiteX69" fmla="*/ 1138200 w 1352709"/>
                <a:gd name="connsiteY69" fmla="*/ 459913 h 1062711"/>
                <a:gd name="connsiteX70" fmla="*/ 1092142 w 1352709"/>
                <a:gd name="connsiteY70" fmla="*/ 671154 h 1062711"/>
                <a:gd name="connsiteX71" fmla="*/ 1078312 w 1352709"/>
                <a:gd name="connsiteY71" fmla="*/ 719821 h 1062711"/>
                <a:gd name="connsiteX72" fmla="*/ 1076093 w 1352709"/>
                <a:gd name="connsiteY72" fmla="*/ 725693 h 1062711"/>
                <a:gd name="connsiteX73" fmla="*/ 1075963 w 1352709"/>
                <a:gd name="connsiteY73" fmla="*/ 726084 h 1062711"/>
                <a:gd name="connsiteX74" fmla="*/ 1076093 w 1352709"/>
                <a:gd name="connsiteY74" fmla="*/ 726084 h 1062711"/>
                <a:gd name="connsiteX75" fmla="*/ 1076093 w 1352709"/>
                <a:gd name="connsiteY75" fmla="*/ 726084 h 1062711"/>
                <a:gd name="connsiteX76" fmla="*/ 1076093 w 1352709"/>
                <a:gd name="connsiteY76" fmla="*/ 726084 h 1062711"/>
                <a:gd name="connsiteX77" fmla="*/ 1070352 w 1352709"/>
                <a:gd name="connsiteY77" fmla="*/ 739784 h 1062711"/>
                <a:gd name="connsiteX78" fmla="*/ 1069830 w 1352709"/>
                <a:gd name="connsiteY78" fmla="*/ 740828 h 1062711"/>
                <a:gd name="connsiteX79" fmla="*/ 1067743 w 1352709"/>
                <a:gd name="connsiteY79" fmla="*/ 744873 h 1062711"/>
                <a:gd name="connsiteX80" fmla="*/ 1047519 w 1352709"/>
                <a:gd name="connsiteY80" fmla="*/ 780884 h 1062711"/>
                <a:gd name="connsiteX81" fmla="*/ 1036037 w 1352709"/>
                <a:gd name="connsiteY81" fmla="*/ 797976 h 1062711"/>
                <a:gd name="connsiteX82" fmla="*/ 1034863 w 1352709"/>
                <a:gd name="connsiteY82" fmla="*/ 799542 h 1062711"/>
                <a:gd name="connsiteX83" fmla="*/ 1031340 w 1352709"/>
                <a:gd name="connsiteY83" fmla="*/ 804761 h 1062711"/>
                <a:gd name="connsiteX84" fmla="*/ 1027296 w 1352709"/>
                <a:gd name="connsiteY84" fmla="*/ 808936 h 1062711"/>
                <a:gd name="connsiteX85" fmla="*/ 1003810 w 1352709"/>
                <a:gd name="connsiteY85" fmla="*/ 834771 h 1062711"/>
                <a:gd name="connsiteX86" fmla="*/ 978758 w 1352709"/>
                <a:gd name="connsiteY86" fmla="*/ 857473 h 1062711"/>
                <a:gd name="connsiteX87" fmla="*/ 975235 w 1352709"/>
                <a:gd name="connsiteY87" fmla="*/ 860735 h 1062711"/>
                <a:gd name="connsiteX88" fmla="*/ 975235 w 1352709"/>
                <a:gd name="connsiteY88" fmla="*/ 860735 h 1062711"/>
                <a:gd name="connsiteX89" fmla="*/ 974583 w 1352709"/>
                <a:gd name="connsiteY89" fmla="*/ 861127 h 1062711"/>
                <a:gd name="connsiteX90" fmla="*/ 972104 w 1352709"/>
                <a:gd name="connsiteY90" fmla="*/ 862692 h 1062711"/>
                <a:gd name="connsiteX91" fmla="*/ 971582 w 1352709"/>
                <a:gd name="connsiteY91" fmla="*/ 863084 h 1062711"/>
                <a:gd name="connsiteX92" fmla="*/ 970538 w 1352709"/>
                <a:gd name="connsiteY92" fmla="*/ 863736 h 1062711"/>
                <a:gd name="connsiteX93" fmla="*/ 951750 w 1352709"/>
                <a:gd name="connsiteY93" fmla="*/ 876392 h 1062711"/>
                <a:gd name="connsiteX94" fmla="*/ 918218 w 1352709"/>
                <a:gd name="connsiteY94" fmla="*/ 895311 h 1062711"/>
                <a:gd name="connsiteX95" fmla="*/ 914956 w 1352709"/>
                <a:gd name="connsiteY95" fmla="*/ 897268 h 1062711"/>
                <a:gd name="connsiteX96" fmla="*/ 911433 w 1352709"/>
                <a:gd name="connsiteY96" fmla="*/ 899356 h 1062711"/>
                <a:gd name="connsiteX97" fmla="*/ 899299 w 1352709"/>
                <a:gd name="connsiteY97" fmla="*/ 903923 h 1062711"/>
                <a:gd name="connsiteX98" fmla="*/ 891992 w 1352709"/>
                <a:gd name="connsiteY98" fmla="*/ 906663 h 1062711"/>
                <a:gd name="connsiteX99" fmla="*/ 854676 w 1352709"/>
                <a:gd name="connsiteY99" fmla="*/ 918014 h 1062711"/>
                <a:gd name="connsiteX100" fmla="*/ 834322 w 1352709"/>
                <a:gd name="connsiteY100" fmla="*/ 922450 h 1062711"/>
                <a:gd name="connsiteX101" fmla="*/ 827406 w 1352709"/>
                <a:gd name="connsiteY101" fmla="*/ 923755 h 1062711"/>
                <a:gd name="connsiteX102" fmla="*/ 822579 w 1352709"/>
                <a:gd name="connsiteY102" fmla="*/ 924929 h 1062711"/>
                <a:gd name="connsiteX103" fmla="*/ 821796 w 1352709"/>
                <a:gd name="connsiteY103" fmla="*/ 925451 h 1062711"/>
                <a:gd name="connsiteX104" fmla="*/ 898255 w 1352709"/>
                <a:gd name="connsiteY104" fmla="*/ 884873 h 1062711"/>
                <a:gd name="connsiteX105" fmla="*/ 895254 w 1352709"/>
                <a:gd name="connsiteY105" fmla="*/ 895572 h 1062711"/>
                <a:gd name="connsiteX106" fmla="*/ 897080 w 1352709"/>
                <a:gd name="connsiteY106" fmla="*/ 898704 h 1062711"/>
                <a:gd name="connsiteX107" fmla="*/ 898255 w 1352709"/>
                <a:gd name="connsiteY107" fmla="*/ 884873 h 106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352709" h="1062711">
                  <a:moveTo>
                    <a:pt x="74691" y="1062581"/>
                  </a:moveTo>
                  <a:cubicBezTo>
                    <a:pt x="34766" y="1062581"/>
                    <a:pt x="2016" y="1029962"/>
                    <a:pt x="59" y="987949"/>
                  </a:cubicBezTo>
                  <a:cubicBezTo>
                    <a:pt x="-724" y="969422"/>
                    <a:pt x="6322" y="951416"/>
                    <a:pt x="19891" y="937064"/>
                  </a:cubicBezTo>
                  <a:cubicBezTo>
                    <a:pt x="34635" y="921668"/>
                    <a:pt x="54598" y="912665"/>
                    <a:pt x="74952" y="912534"/>
                  </a:cubicBezTo>
                  <a:lnTo>
                    <a:pt x="80693" y="912534"/>
                  </a:lnTo>
                  <a:cubicBezTo>
                    <a:pt x="154673" y="911229"/>
                    <a:pt x="229957" y="910968"/>
                    <a:pt x="302763" y="910838"/>
                  </a:cubicBezTo>
                  <a:cubicBezTo>
                    <a:pt x="339557" y="910707"/>
                    <a:pt x="376351" y="910707"/>
                    <a:pt x="413146" y="910447"/>
                  </a:cubicBezTo>
                  <a:lnTo>
                    <a:pt x="785263" y="907968"/>
                  </a:lnTo>
                  <a:cubicBezTo>
                    <a:pt x="791265" y="907837"/>
                    <a:pt x="797267" y="907576"/>
                    <a:pt x="803268" y="907185"/>
                  </a:cubicBezTo>
                  <a:cubicBezTo>
                    <a:pt x="806139" y="906924"/>
                    <a:pt x="809140" y="906793"/>
                    <a:pt x="812010" y="906532"/>
                  </a:cubicBezTo>
                  <a:cubicBezTo>
                    <a:pt x="813315" y="906141"/>
                    <a:pt x="814881" y="906010"/>
                    <a:pt x="816446" y="905880"/>
                  </a:cubicBezTo>
                  <a:cubicBezTo>
                    <a:pt x="818143" y="905750"/>
                    <a:pt x="820230" y="905619"/>
                    <a:pt x="821274" y="905488"/>
                  </a:cubicBezTo>
                  <a:cubicBezTo>
                    <a:pt x="824145" y="904966"/>
                    <a:pt x="827015" y="904445"/>
                    <a:pt x="829885" y="903923"/>
                  </a:cubicBezTo>
                  <a:cubicBezTo>
                    <a:pt x="836409" y="902618"/>
                    <a:pt x="842802" y="901313"/>
                    <a:pt x="849196" y="899617"/>
                  </a:cubicBezTo>
                  <a:cubicBezTo>
                    <a:pt x="861200" y="896616"/>
                    <a:pt x="873073" y="892963"/>
                    <a:pt x="884685" y="888918"/>
                  </a:cubicBezTo>
                  <a:cubicBezTo>
                    <a:pt x="888730" y="887483"/>
                    <a:pt x="892905" y="885787"/>
                    <a:pt x="896950" y="884221"/>
                  </a:cubicBezTo>
                  <a:cubicBezTo>
                    <a:pt x="897994" y="883829"/>
                    <a:pt x="899560" y="883177"/>
                    <a:pt x="901386" y="882916"/>
                  </a:cubicBezTo>
                  <a:cubicBezTo>
                    <a:pt x="902430" y="882264"/>
                    <a:pt x="903343" y="881742"/>
                    <a:pt x="904126" y="881220"/>
                  </a:cubicBezTo>
                  <a:cubicBezTo>
                    <a:pt x="905953" y="880046"/>
                    <a:pt x="907649" y="879132"/>
                    <a:pt x="908954" y="878480"/>
                  </a:cubicBezTo>
                  <a:cubicBezTo>
                    <a:pt x="919783" y="873131"/>
                    <a:pt x="930482" y="866998"/>
                    <a:pt x="940790" y="860474"/>
                  </a:cubicBezTo>
                  <a:cubicBezTo>
                    <a:pt x="946270" y="856951"/>
                    <a:pt x="951619" y="853429"/>
                    <a:pt x="956969" y="849645"/>
                  </a:cubicBezTo>
                  <a:cubicBezTo>
                    <a:pt x="958535" y="848210"/>
                    <a:pt x="960231" y="847035"/>
                    <a:pt x="961405" y="846122"/>
                  </a:cubicBezTo>
                  <a:cubicBezTo>
                    <a:pt x="962579" y="845339"/>
                    <a:pt x="963754" y="844556"/>
                    <a:pt x="964275" y="844165"/>
                  </a:cubicBezTo>
                  <a:cubicBezTo>
                    <a:pt x="972887" y="837119"/>
                    <a:pt x="981498" y="829291"/>
                    <a:pt x="989588" y="821332"/>
                  </a:cubicBezTo>
                  <a:cubicBezTo>
                    <a:pt x="998851" y="812068"/>
                    <a:pt x="1007202" y="802412"/>
                    <a:pt x="1016074" y="791975"/>
                  </a:cubicBezTo>
                  <a:lnTo>
                    <a:pt x="1019728" y="787016"/>
                  </a:lnTo>
                  <a:cubicBezTo>
                    <a:pt x="1023512" y="781667"/>
                    <a:pt x="1027165" y="776317"/>
                    <a:pt x="1030688" y="770837"/>
                  </a:cubicBezTo>
                  <a:cubicBezTo>
                    <a:pt x="1037603" y="759877"/>
                    <a:pt x="1044127" y="748395"/>
                    <a:pt x="1049868" y="736653"/>
                  </a:cubicBezTo>
                  <a:cubicBezTo>
                    <a:pt x="1050650" y="735087"/>
                    <a:pt x="1051434" y="733521"/>
                    <a:pt x="1052347" y="731956"/>
                  </a:cubicBezTo>
                  <a:cubicBezTo>
                    <a:pt x="1053130" y="730651"/>
                    <a:pt x="1053912" y="729216"/>
                    <a:pt x="1054565" y="727911"/>
                  </a:cubicBezTo>
                  <a:cubicBezTo>
                    <a:pt x="1054826" y="726867"/>
                    <a:pt x="1055087" y="725693"/>
                    <a:pt x="1055609" y="724388"/>
                  </a:cubicBezTo>
                  <a:lnTo>
                    <a:pt x="1059523" y="713819"/>
                  </a:lnTo>
                  <a:cubicBezTo>
                    <a:pt x="1064742" y="699337"/>
                    <a:pt x="1069048" y="684201"/>
                    <a:pt x="1072701" y="667500"/>
                  </a:cubicBezTo>
                  <a:cubicBezTo>
                    <a:pt x="1088358" y="597174"/>
                    <a:pt x="1103493" y="526717"/>
                    <a:pt x="1118759" y="456391"/>
                  </a:cubicBezTo>
                  <a:cubicBezTo>
                    <a:pt x="1126327" y="421162"/>
                    <a:pt x="1134025" y="385934"/>
                    <a:pt x="1141592" y="350705"/>
                  </a:cubicBezTo>
                  <a:lnTo>
                    <a:pt x="1205917" y="55047"/>
                  </a:lnTo>
                  <a:cubicBezTo>
                    <a:pt x="1209701" y="37694"/>
                    <a:pt x="1220400" y="22689"/>
                    <a:pt x="1236057" y="12642"/>
                  </a:cubicBezTo>
                  <a:cubicBezTo>
                    <a:pt x="1254063" y="1160"/>
                    <a:pt x="1277157" y="-2754"/>
                    <a:pt x="1297902" y="1943"/>
                  </a:cubicBezTo>
                  <a:cubicBezTo>
                    <a:pt x="1340829" y="11729"/>
                    <a:pt x="1358835" y="57265"/>
                    <a:pt x="1350876" y="93798"/>
                  </a:cubicBezTo>
                  <a:lnTo>
                    <a:pt x="1226663" y="664761"/>
                  </a:lnTo>
                  <a:cubicBezTo>
                    <a:pt x="1219225" y="699728"/>
                    <a:pt x="1211658" y="736000"/>
                    <a:pt x="1197958" y="770185"/>
                  </a:cubicBezTo>
                  <a:cubicBezTo>
                    <a:pt x="1150595" y="888657"/>
                    <a:pt x="1058610" y="980251"/>
                    <a:pt x="938963" y="1028136"/>
                  </a:cubicBezTo>
                  <a:cubicBezTo>
                    <a:pt x="874117" y="1054101"/>
                    <a:pt x="805487" y="1057884"/>
                    <a:pt x="752905" y="1058276"/>
                  </a:cubicBezTo>
                  <a:lnTo>
                    <a:pt x="74952" y="1062712"/>
                  </a:lnTo>
                  <a:cubicBezTo>
                    <a:pt x="75082" y="1062581"/>
                    <a:pt x="74822" y="1062581"/>
                    <a:pt x="74691" y="1062581"/>
                  </a:cubicBezTo>
                  <a:close/>
                  <a:moveTo>
                    <a:pt x="821796" y="925451"/>
                  </a:moveTo>
                  <a:cubicBezTo>
                    <a:pt x="820622" y="925582"/>
                    <a:pt x="819708" y="925582"/>
                    <a:pt x="818795" y="925582"/>
                  </a:cubicBezTo>
                  <a:cubicBezTo>
                    <a:pt x="816969" y="925582"/>
                    <a:pt x="814881" y="925712"/>
                    <a:pt x="814228" y="925712"/>
                  </a:cubicBezTo>
                  <a:cubicBezTo>
                    <a:pt x="811097" y="925973"/>
                    <a:pt x="807966" y="926234"/>
                    <a:pt x="804834" y="926495"/>
                  </a:cubicBezTo>
                  <a:cubicBezTo>
                    <a:pt x="798571" y="926887"/>
                    <a:pt x="792178" y="927148"/>
                    <a:pt x="785915" y="927278"/>
                  </a:cubicBezTo>
                  <a:lnTo>
                    <a:pt x="768301" y="927408"/>
                  </a:lnTo>
                  <a:lnTo>
                    <a:pt x="413537" y="929757"/>
                  </a:lnTo>
                  <a:cubicBezTo>
                    <a:pt x="376743" y="930018"/>
                    <a:pt x="339948" y="930148"/>
                    <a:pt x="303024" y="930148"/>
                  </a:cubicBezTo>
                  <a:cubicBezTo>
                    <a:pt x="230349" y="930279"/>
                    <a:pt x="155064" y="930540"/>
                    <a:pt x="81215" y="931845"/>
                  </a:cubicBezTo>
                  <a:lnTo>
                    <a:pt x="75213" y="931845"/>
                  </a:lnTo>
                  <a:cubicBezTo>
                    <a:pt x="60469" y="931975"/>
                    <a:pt x="45073" y="938890"/>
                    <a:pt x="34243" y="950242"/>
                  </a:cubicBezTo>
                  <a:cubicBezTo>
                    <a:pt x="24328" y="960680"/>
                    <a:pt x="19108" y="973727"/>
                    <a:pt x="19761" y="986775"/>
                  </a:cubicBezTo>
                  <a:cubicBezTo>
                    <a:pt x="21196" y="1018220"/>
                    <a:pt x="45334" y="1042619"/>
                    <a:pt x="74822" y="1042619"/>
                  </a:cubicBezTo>
                  <a:cubicBezTo>
                    <a:pt x="74952" y="1042619"/>
                    <a:pt x="75082" y="1042619"/>
                    <a:pt x="75213" y="1042619"/>
                  </a:cubicBezTo>
                  <a:lnTo>
                    <a:pt x="753166" y="1038182"/>
                  </a:lnTo>
                  <a:cubicBezTo>
                    <a:pt x="804051" y="1037791"/>
                    <a:pt x="870202" y="1034268"/>
                    <a:pt x="932048" y="1009478"/>
                  </a:cubicBezTo>
                  <a:cubicBezTo>
                    <a:pt x="1046606" y="963550"/>
                    <a:pt x="1134677" y="875740"/>
                    <a:pt x="1180083" y="762356"/>
                  </a:cubicBezTo>
                  <a:cubicBezTo>
                    <a:pt x="1193130" y="729738"/>
                    <a:pt x="1200698" y="694378"/>
                    <a:pt x="1207874" y="660194"/>
                  </a:cubicBezTo>
                  <a:lnTo>
                    <a:pt x="1212049" y="640492"/>
                  </a:lnTo>
                  <a:lnTo>
                    <a:pt x="1332087" y="89101"/>
                  </a:lnTo>
                  <a:cubicBezTo>
                    <a:pt x="1338089" y="61571"/>
                    <a:pt x="1324128" y="27386"/>
                    <a:pt x="1293858" y="20471"/>
                  </a:cubicBezTo>
                  <a:cubicBezTo>
                    <a:pt x="1278070" y="16818"/>
                    <a:pt x="1260586" y="19949"/>
                    <a:pt x="1246886" y="28560"/>
                  </a:cubicBezTo>
                  <a:cubicBezTo>
                    <a:pt x="1238927" y="33649"/>
                    <a:pt x="1228750" y="42913"/>
                    <a:pt x="1225358" y="58570"/>
                  </a:cubicBezTo>
                  <a:lnTo>
                    <a:pt x="1161033" y="354228"/>
                  </a:lnTo>
                  <a:cubicBezTo>
                    <a:pt x="1153335" y="389456"/>
                    <a:pt x="1145767" y="424685"/>
                    <a:pt x="1138200" y="459913"/>
                  </a:cubicBezTo>
                  <a:cubicBezTo>
                    <a:pt x="1122934" y="530370"/>
                    <a:pt x="1107799" y="600827"/>
                    <a:pt x="1092142" y="671154"/>
                  </a:cubicBezTo>
                  <a:cubicBezTo>
                    <a:pt x="1088228" y="688768"/>
                    <a:pt x="1083661" y="704686"/>
                    <a:pt x="1078312" y="719821"/>
                  </a:cubicBezTo>
                  <a:cubicBezTo>
                    <a:pt x="1077659" y="721778"/>
                    <a:pt x="1076876" y="723736"/>
                    <a:pt x="1076093" y="725693"/>
                  </a:cubicBezTo>
                  <a:lnTo>
                    <a:pt x="1075963" y="726084"/>
                  </a:lnTo>
                  <a:lnTo>
                    <a:pt x="1076093" y="726084"/>
                  </a:lnTo>
                  <a:lnTo>
                    <a:pt x="1076093" y="726084"/>
                  </a:lnTo>
                  <a:lnTo>
                    <a:pt x="1076093" y="726084"/>
                  </a:lnTo>
                  <a:cubicBezTo>
                    <a:pt x="1074789" y="732347"/>
                    <a:pt x="1073875" y="737175"/>
                    <a:pt x="1070352" y="739784"/>
                  </a:cubicBezTo>
                  <a:cubicBezTo>
                    <a:pt x="1070222" y="740176"/>
                    <a:pt x="1069961" y="740436"/>
                    <a:pt x="1069830" y="740828"/>
                  </a:cubicBezTo>
                  <a:cubicBezTo>
                    <a:pt x="1069048" y="742263"/>
                    <a:pt x="1068265" y="743568"/>
                    <a:pt x="1067743" y="744873"/>
                  </a:cubicBezTo>
                  <a:cubicBezTo>
                    <a:pt x="1061611" y="757268"/>
                    <a:pt x="1054826" y="769402"/>
                    <a:pt x="1047519" y="780884"/>
                  </a:cubicBezTo>
                  <a:cubicBezTo>
                    <a:pt x="1043866" y="786625"/>
                    <a:pt x="1039952" y="792366"/>
                    <a:pt x="1036037" y="797976"/>
                  </a:cubicBezTo>
                  <a:lnTo>
                    <a:pt x="1034863" y="799542"/>
                  </a:lnTo>
                  <a:cubicBezTo>
                    <a:pt x="1033819" y="801760"/>
                    <a:pt x="1032384" y="803587"/>
                    <a:pt x="1031340" y="804761"/>
                  </a:cubicBezTo>
                  <a:cubicBezTo>
                    <a:pt x="1030035" y="806457"/>
                    <a:pt x="1028600" y="807893"/>
                    <a:pt x="1027296" y="808936"/>
                  </a:cubicBezTo>
                  <a:cubicBezTo>
                    <a:pt x="1019858" y="817678"/>
                    <a:pt x="1012160" y="826420"/>
                    <a:pt x="1003810" y="834771"/>
                  </a:cubicBezTo>
                  <a:cubicBezTo>
                    <a:pt x="995851" y="842730"/>
                    <a:pt x="987370" y="850297"/>
                    <a:pt x="978758" y="857473"/>
                  </a:cubicBezTo>
                  <a:cubicBezTo>
                    <a:pt x="977845" y="858778"/>
                    <a:pt x="976671" y="859822"/>
                    <a:pt x="975235" y="860735"/>
                  </a:cubicBezTo>
                  <a:lnTo>
                    <a:pt x="975235" y="860735"/>
                  </a:lnTo>
                  <a:cubicBezTo>
                    <a:pt x="975105" y="860866"/>
                    <a:pt x="974844" y="860996"/>
                    <a:pt x="974583" y="861127"/>
                  </a:cubicBezTo>
                  <a:cubicBezTo>
                    <a:pt x="973800" y="861649"/>
                    <a:pt x="973018" y="862170"/>
                    <a:pt x="972104" y="862692"/>
                  </a:cubicBezTo>
                  <a:cubicBezTo>
                    <a:pt x="971973" y="862823"/>
                    <a:pt x="971713" y="862953"/>
                    <a:pt x="971582" y="863084"/>
                  </a:cubicBezTo>
                  <a:cubicBezTo>
                    <a:pt x="971191" y="863345"/>
                    <a:pt x="970799" y="863606"/>
                    <a:pt x="970538" y="863736"/>
                  </a:cubicBezTo>
                  <a:cubicBezTo>
                    <a:pt x="964406" y="868172"/>
                    <a:pt x="958143" y="872348"/>
                    <a:pt x="951750" y="876392"/>
                  </a:cubicBezTo>
                  <a:cubicBezTo>
                    <a:pt x="940921" y="883308"/>
                    <a:pt x="929569" y="889701"/>
                    <a:pt x="918218" y="895311"/>
                  </a:cubicBezTo>
                  <a:cubicBezTo>
                    <a:pt x="917304" y="895703"/>
                    <a:pt x="916130" y="896486"/>
                    <a:pt x="914956" y="897268"/>
                  </a:cubicBezTo>
                  <a:cubicBezTo>
                    <a:pt x="913781" y="897921"/>
                    <a:pt x="912607" y="898704"/>
                    <a:pt x="911433" y="899356"/>
                  </a:cubicBezTo>
                  <a:cubicBezTo>
                    <a:pt x="908432" y="902227"/>
                    <a:pt x="903604" y="903792"/>
                    <a:pt x="899299" y="903923"/>
                  </a:cubicBezTo>
                  <a:cubicBezTo>
                    <a:pt x="896689" y="904966"/>
                    <a:pt x="894341" y="905750"/>
                    <a:pt x="891992" y="906663"/>
                  </a:cubicBezTo>
                  <a:cubicBezTo>
                    <a:pt x="879858" y="911099"/>
                    <a:pt x="867201" y="914883"/>
                    <a:pt x="854676" y="918014"/>
                  </a:cubicBezTo>
                  <a:cubicBezTo>
                    <a:pt x="848021" y="919710"/>
                    <a:pt x="841106" y="921146"/>
                    <a:pt x="834322" y="922450"/>
                  </a:cubicBezTo>
                  <a:cubicBezTo>
                    <a:pt x="832103" y="922842"/>
                    <a:pt x="829755" y="923364"/>
                    <a:pt x="827406" y="923755"/>
                  </a:cubicBezTo>
                  <a:cubicBezTo>
                    <a:pt x="825841" y="924407"/>
                    <a:pt x="824145" y="924799"/>
                    <a:pt x="822579" y="924929"/>
                  </a:cubicBezTo>
                  <a:lnTo>
                    <a:pt x="821796" y="925451"/>
                  </a:lnTo>
                  <a:close/>
                  <a:moveTo>
                    <a:pt x="898255" y="884873"/>
                  </a:moveTo>
                  <a:cubicBezTo>
                    <a:pt x="896950" y="885526"/>
                    <a:pt x="893297" y="889962"/>
                    <a:pt x="895254" y="895572"/>
                  </a:cubicBezTo>
                  <a:cubicBezTo>
                    <a:pt x="895645" y="896877"/>
                    <a:pt x="896298" y="897921"/>
                    <a:pt x="897080" y="898704"/>
                  </a:cubicBezTo>
                  <a:lnTo>
                    <a:pt x="898255" y="884873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6">
              <a:extLst>
                <a:ext uri="{FF2B5EF4-FFF2-40B4-BE49-F238E27FC236}">
                  <a16:creationId xmlns="" xmlns:a16="http://schemas.microsoft.com/office/drawing/2014/main" id="{354EAD19-BAB9-710E-C967-C34C87D4E676}"/>
                </a:ext>
              </a:extLst>
            </p:cNvPr>
            <p:cNvSpPr/>
            <p:nvPr/>
          </p:nvSpPr>
          <p:spPr>
            <a:xfrm>
              <a:off x="9243042" y="4060614"/>
              <a:ext cx="1136704" cy="469582"/>
            </a:xfrm>
            <a:custGeom>
              <a:avLst/>
              <a:gdLst>
                <a:gd name="connsiteX0" fmla="*/ 45766 w 1136704"/>
                <a:gd name="connsiteY0" fmla="*/ 0 h 469582"/>
                <a:gd name="connsiteX1" fmla="*/ 575760 w 1136704"/>
                <a:gd name="connsiteY1" fmla="*/ 0 h 469582"/>
                <a:gd name="connsiteX2" fmla="*/ 617512 w 1136704"/>
                <a:gd name="connsiteY2" fmla="*/ 27139 h 469582"/>
                <a:gd name="connsiteX3" fmla="*/ 760905 w 1136704"/>
                <a:gd name="connsiteY3" fmla="*/ 351111 h 469582"/>
                <a:gd name="connsiteX4" fmla="*/ 802657 w 1136704"/>
                <a:gd name="connsiteY4" fmla="*/ 378250 h 469582"/>
                <a:gd name="connsiteX5" fmla="*/ 1091009 w 1136704"/>
                <a:gd name="connsiteY5" fmla="*/ 378250 h 469582"/>
                <a:gd name="connsiteX6" fmla="*/ 1136675 w 1136704"/>
                <a:gd name="connsiteY6" fmla="*/ 422350 h 469582"/>
                <a:gd name="connsiteX7" fmla="*/ 1136675 w 1136704"/>
                <a:gd name="connsiteY7" fmla="*/ 422350 h 469582"/>
                <a:gd name="connsiteX8" fmla="*/ 1091009 w 1136704"/>
                <a:gd name="connsiteY8" fmla="*/ 469583 h 469582"/>
                <a:gd name="connsiteX9" fmla="*/ 205208 w 1136704"/>
                <a:gd name="connsiteY9" fmla="*/ 469583 h 469582"/>
                <a:gd name="connsiteX10" fmla="*/ 163064 w 1136704"/>
                <a:gd name="connsiteY10" fmla="*/ 441661 h 469582"/>
                <a:gd name="connsiteX11" fmla="*/ 3623 w 1136704"/>
                <a:gd name="connsiteY11" fmla="*/ 63281 h 469582"/>
                <a:gd name="connsiteX12" fmla="*/ 45766 w 1136704"/>
                <a:gd name="connsiteY12" fmla="*/ 0 h 4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704" h="469582">
                  <a:moveTo>
                    <a:pt x="45766" y="0"/>
                  </a:moveTo>
                  <a:lnTo>
                    <a:pt x="575760" y="0"/>
                  </a:lnTo>
                  <a:cubicBezTo>
                    <a:pt x="593896" y="0"/>
                    <a:pt x="610205" y="10699"/>
                    <a:pt x="617512" y="27139"/>
                  </a:cubicBezTo>
                  <a:lnTo>
                    <a:pt x="760905" y="351111"/>
                  </a:lnTo>
                  <a:cubicBezTo>
                    <a:pt x="768211" y="367681"/>
                    <a:pt x="784651" y="378250"/>
                    <a:pt x="802657" y="378250"/>
                  </a:cubicBezTo>
                  <a:lnTo>
                    <a:pt x="1091009" y="378250"/>
                  </a:lnTo>
                  <a:cubicBezTo>
                    <a:pt x="1115669" y="378250"/>
                    <a:pt x="1135762" y="397821"/>
                    <a:pt x="1136675" y="422350"/>
                  </a:cubicBezTo>
                  <a:lnTo>
                    <a:pt x="1136675" y="422350"/>
                  </a:lnTo>
                  <a:cubicBezTo>
                    <a:pt x="1137588" y="448185"/>
                    <a:pt x="1116843" y="469583"/>
                    <a:pt x="1091009" y="469583"/>
                  </a:cubicBezTo>
                  <a:lnTo>
                    <a:pt x="205208" y="469583"/>
                  </a:lnTo>
                  <a:cubicBezTo>
                    <a:pt x="186811" y="469583"/>
                    <a:pt x="170240" y="458623"/>
                    <a:pt x="163064" y="441661"/>
                  </a:cubicBezTo>
                  <a:lnTo>
                    <a:pt x="3623" y="63281"/>
                  </a:lnTo>
                  <a:cubicBezTo>
                    <a:pt x="-9033" y="33271"/>
                    <a:pt x="13017" y="0"/>
                    <a:pt x="4576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7">
              <a:extLst>
                <a:ext uri="{FF2B5EF4-FFF2-40B4-BE49-F238E27FC236}">
                  <a16:creationId xmlns="" xmlns:a16="http://schemas.microsoft.com/office/drawing/2014/main" id="{B1258F09-6E87-6A9F-5A6C-9B0C9615EBE2}"/>
                </a:ext>
              </a:extLst>
            </p:cNvPr>
            <p:cNvSpPr/>
            <p:nvPr/>
          </p:nvSpPr>
          <p:spPr>
            <a:xfrm>
              <a:off x="9120364" y="2023234"/>
              <a:ext cx="263300" cy="313403"/>
            </a:xfrm>
            <a:custGeom>
              <a:avLst/>
              <a:gdLst>
                <a:gd name="connsiteX0" fmla="*/ 172750 w 263300"/>
                <a:gd name="connsiteY0" fmla="*/ 313403 h 313403"/>
                <a:gd name="connsiteX1" fmla="*/ 0 w 263300"/>
                <a:gd name="connsiteY1" fmla="*/ 276739 h 313403"/>
                <a:gd name="connsiteX2" fmla="*/ 4175 w 263300"/>
                <a:gd name="connsiteY2" fmla="*/ 257559 h 313403"/>
                <a:gd name="connsiteX3" fmla="*/ 159050 w 263300"/>
                <a:gd name="connsiteY3" fmla="*/ 290570 h 313403"/>
                <a:gd name="connsiteX4" fmla="*/ 244512 w 263300"/>
                <a:gd name="connsiteY4" fmla="*/ 0 h 313403"/>
                <a:gd name="connsiteX5" fmla="*/ 263300 w 263300"/>
                <a:gd name="connsiteY5" fmla="*/ 5480 h 313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00" h="313403">
                  <a:moveTo>
                    <a:pt x="172750" y="313403"/>
                  </a:moveTo>
                  <a:lnTo>
                    <a:pt x="0" y="276739"/>
                  </a:lnTo>
                  <a:lnTo>
                    <a:pt x="4175" y="257559"/>
                  </a:lnTo>
                  <a:lnTo>
                    <a:pt x="159050" y="290570"/>
                  </a:lnTo>
                  <a:lnTo>
                    <a:pt x="244512" y="0"/>
                  </a:lnTo>
                  <a:lnTo>
                    <a:pt x="263300" y="5480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8">
              <a:extLst>
                <a:ext uri="{FF2B5EF4-FFF2-40B4-BE49-F238E27FC236}">
                  <a16:creationId xmlns="" xmlns:a16="http://schemas.microsoft.com/office/drawing/2014/main" id="{8D374F27-3EE5-72F0-6938-B820005872D1}"/>
                </a:ext>
              </a:extLst>
            </p:cNvPr>
            <p:cNvSpPr/>
            <p:nvPr/>
          </p:nvSpPr>
          <p:spPr>
            <a:xfrm>
              <a:off x="6877733" y="2984606"/>
              <a:ext cx="273512" cy="304244"/>
            </a:xfrm>
            <a:custGeom>
              <a:avLst/>
              <a:gdLst>
                <a:gd name="connsiteX0" fmla="*/ 169500 w 273512"/>
                <a:gd name="connsiteY0" fmla="*/ 304244 h 304244"/>
                <a:gd name="connsiteX1" fmla="*/ 159584 w 273512"/>
                <a:gd name="connsiteY1" fmla="*/ 302678 h 304244"/>
                <a:gd name="connsiteX2" fmla="*/ 143 w 273512"/>
                <a:gd name="connsiteY2" fmla="*/ 99527 h 304244"/>
                <a:gd name="connsiteX3" fmla="*/ 22845 w 273512"/>
                <a:gd name="connsiteY3" fmla="*/ 66778 h 304244"/>
                <a:gd name="connsiteX4" fmla="*/ 98130 w 273512"/>
                <a:gd name="connsiteY4" fmla="*/ 12761 h 304244"/>
                <a:gd name="connsiteX5" fmla="*/ 118354 w 273512"/>
                <a:gd name="connsiteY5" fmla="*/ 366 h 304244"/>
                <a:gd name="connsiteX6" fmla="*/ 142100 w 273512"/>
                <a:gd name="connsiteY6" fmla="*/ 6498 h 304244"/>
                <a:gd name="connsiteX7" fmla="*/ 237348 w 273512"/>
                <a:gd name="connsiteY7" fmla="*/ 30506 h 304244"/>
                <a:gd name="connsiteX8" fmla="*/ 267488 w 273512"/>
                <a:gd name="connsiteY8" fmla="*/ 55035 h 304244"/>
                <a:gd name="connsiteX9" fmla="*/ 190507 w 273512"/>
                <a:gd name="connsiteY9" fmla="*/ 296024 h 304244"/>
                <a:gd name="connsiteX10" fmla="*/ 169500 w 273512"/>
                <a:gd name="connsiteY10" fmla="*/ 304244 h 304244"/>
                <a:gd name="connsiteX11" fmla="*/ 123051 w 273512"/>
                <a:gd name="connsiteY11" fmla="*/ 19676 h 304244"/>
                <a:gd name="connsiteX12" fmla="*/ 121355 w 273512"/>
                <a:gd name="connsiteY12" fmla="*/ 19807 h 304244"/>
                <a:gd name="connsiteX13" fmla="*/ 114048 w 273512"/>
                <a:gd name="connsiteY13" fmla="*/ 24243 h 304244"/>
                <a:gd name="connsiteX14" fmla="*/ 114048 w 273512"/>
                <a:gd name="connsiteY14" fmla="*/ 24243 h 304244"/>
                <a:gd name="connsiteX15" fmla="*/ 27804 w 273512"/>
                <a:gd name="connsiteY15" fmla="*/ 85697 h 304244"/>
                <a:gd name="connsiteX16" fmla="*/ 19845 w 273512"/>
                <a:gd name="connsiteY16" fmla="*/ 97701 h 304244"/>
                <a:gd name="connsiteX17" fmla="*/ 165847 w 273512"/>
                <a:gd name="connsiteY17" fmla="*/ 284020 h 304244"/>
                <a:gd name="connsiteX18" fmla="*/ 177329 w 273512"/>
                <a:gd name="connsiteY18" fmla="*/ 281672 h 304244"/>
                <a:gd name="connsiteX19" fmla="*/ 248569 w 273512"/>
                <a:gd name="connsiteY19" fmla="*/ 59210 h 304244"/>
                <a:gd name="connsiteX20" fmla="*/ 237478 w 273512"/>
                <a:gd name="connsiteY20" fmla="*/ 50077 h 304244"/>
                <a:gd name="connsiteX21" fmla="*/ 130619 w 273512"/>
                <a:gd name="connsiteY21" fmla="*/ 22155 h 304244"/>
                <a:gd name="connsiteX22" fmla="*/ 123051 w 273512"/>
                <a:gd name="connsiteY22" fmla="*/ 19676 h 3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3512" h="304244">
                  <a:moveTo>
                    <a:pt x="169500" y="304244"/>
                  </a:moveTo>
                  <a:cubicBezTo>
                    <a:pt x="166238" y="304244"/>
                    <a:pt x="162846" y="303722"/>
                    <a:pt x="159584" y="302678"/>
                  </a:cubicBezTo>
                  <a:cubicBezTo>
                    <a:pt x="28586" y="260143"/>
                    <a:pt x="4448" y="146368"/>
                    <a:pt x="143" y="99527"/>
                  </a:cubicBezTo>
                  <a:cubicBezTo>
                    <a:pt x="-1293" y="84262"/>
                    <a:pt x="8232" y="70431"/>
                    <a:pt x="22845" y="66778"/>
                  </a:cubicBezTo>
                  <a:cubicBezTo>
                    <a:pt x="59379" y="57514"/>
                    <a:pt x="83908" y="32332"/>
                    <a:pt x="98130" y="12761"/>
                  </a:cubicBezTo>
                  <a:cubicBezTo>
                    <a:pt x="102958" y="5976"/>
                    <a:pt x="110264" y="1671"/>
                    <a:pt x="118354" y="366"/>
                  </a:cubicBezTo>
                  <a:cubicBezTo>
                    <a:pt x="126835" y="-939"/>
                    <a:pt x="135185" y="1279"/>
                    <a:pt x="142100" y="6498"/>
                  </a:cubicBezTo>
                  <a:cubicBezTo>
                    <a:pt x="169500" y="27113"/>
                    <a:pt x="213601" y="30375"/>
                    <a:pt x="237348" y="30506"/>
                  </a:cubicBezTo>
                  <a:cubicBezTo>
                    <a:pt x="251700" y="30636"/>
                    <a:pt x="264487" y="40944"/>
                    <a:pt x="267488" y="55035"/>
                  </a:cubicBezTo>
                  <a:cubicBezTo>
                    <a:pt x="295931" y="185511"/>
                    <a:pt x="215819" y="272538"/>
                    <a:pt x="190507" y="296024"/>
                  </a:cubicBezTo>
                  <a:cubicBezTo>
                    <a:pt x="184897" y="301374"/>
                    <a:pt x="177329" y="304244"/>
                    <a:pt x="169500" y="304244"/>
                  </a:cubicBezTo>
                  <a:close/>
                  <a:moveTo>
                    <a:pt x="123051" y="19676"/>
                  </a:moveTo>
                  <a:cubicBezTo>
                    <a:pt x="122529" y="19676"/>
                    <a:pt x="121877" y="19676"/>
                    <a:pt x="121355" y="19807"/>
                  </a:cubicBezTo>
                  <a:cubicBezTo>
                    <a:pt x="118354" y="20198"/>
                    <a:pt x="115744" y="21894"/>
                    <a:pt x="114048" y="24243"/>
                  </a:cubicBezTo>
                  <a:lnTo>
                    <a:pt x="114048" y="24243"/>
                  </a:lnTo>
                  <a:cubicBezTo>
                    <a:pt x="98000" y="46293"/>
                    <a:pt x="70078" y="74998"/>
                    <a:pt x="27804" y="85697"/>
                  </a:cubicBezTo>
                  <a:cubicBezTo>
                    <a:pt x="22715" y="87002"/>
                    <a:pt x="19323" y="92221"/>
                    <a:pt x="19845" y="97701"/>
                  </a:cubicBezTo>
                  <a:cubicBezTo>
                    <a:pt x="23759" y="140758"/>
                    <a:pt x="45809" y="245139"/>
                    <a:pt x="165847" y="284020"/>
                  </a:cubicBezTo>
                  <a:cubicBezTo>
                    <a:pt x="170022" y="285325"/>
                    <a:pt x="174458" y="284412"/>
                    <a:pt x="177329" y="281672"/>
                  </a:cubicBezTo>
                  <a:cubicBezTo>
                    <a:pt x="200684" y="259882"/>
                    <a:pt x="274794" y="179509"/>
                    <a:pt x="248569" y="59210"/>
                  </a:cubicBezTo>
                  <a:cubicBezTo>
                    <a:pt x="247394" y="53861"/>
                    <a:pt x="242697" y="50077"/>
                    <a:pt x="237478" y="50077"/>
                  </a:cubicBezTo>
                  <a:cubicBezTo>
                    <a:pt x="211253" y="49947"/>
                    <a:pt x="162585" y="46163"/>
                    <a:pt x="130619" y="22155"/>
                  </a:cubicBezTo>
                  <a:cubicBezTo>
                    <a:pt x="128270" y="20459"/>
                    <a:pt x="125660" y="19676"/>
                    <a:pt x="123051" y="19676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3">
              <a:extLst>
                <a:ext uri="{FF2B5EF4-FFF2-40B4-BE49-F238E27FC236}">
                  <a16:creationId xmlns="" xmlns:a16="http://schemas.microsoft.com/office/drawing/2014/main" id="{1671245E-C54E-DCA3-EB3A-3AE2666C15B6}"/>
                </a:ext>
              </a:extLst>
            </p:cNvPr>
            <p:cNvGrpSpPr/>
            <p:nvPr/>
          </p:nvGrpSpPr>
          <p:grpSpPr>
            <a:xfrm>
              <a:off x="7949213" y="2961356"/>
              <a:ext cx="1680790" cy="320187"/>
              <a:chOff x="7949213" y="2961356"/>
              <a:chExt cx="1680790" cy="320187"/>
            </a:xfrm>
          </p:grpSpPr>
          <p:grpSp>
            <p:nvGrpSpPr>
              <p:cNvPr id="51" name="Graphic 3">
                <a:extLst>
                  <a:ext uri="{FF2B5EF4-FFF2-40B4-BE49-F238E27FC236}">
                    <a16:creationId xmlns="" xmlns:a16="http://schemas.microsoft.com/office/drawing/2014/main" id="{0CD07B07-F422-AA90-DF28-8B337BF1AD91}"/>
                  </a:ext>
                </a:extLst>
              </p:cNvPr>
              <p:cNvGrpSpPr/>
              <p:nvPr/>
            </p:nvGrpSpPr>
            <p:grpSpPr>
              <a:xfrm>
                <a:off x="7949213" y="2961356"/>
                <a:ext cx="336888" cy="320187"/>
                <a:chOff x="7949213" y="2961356"/>
                <a:chExt cx="336888" cy="320187"/>
              </a:xfrm>
            </p:grpSpPr>
            <p:sp>
              <p:nvSpPr>
                <p:cNvPr id="64" name="Freeform: Shape 61">
                  <a:extLst>
                    <a:ext uri="{FF2B5EF4-FFF2-40B4-BE49-F238E27FC236}">
                      <a16:creationId xmlns="" xmlns:a16="http://schemas.microsoft.com/office/drawing/2014/main" id="{28DA7E6E-84BF-804F-0DCD-4257CFB5A11B}"/>
                    </a:ext>
                  </a:extLst>
                </p:cNvPr>
                <p:cNvSpPr/>
                <p:nvPr/>
              </p:nvSpPr>
              <p:spPr>
                <a:xfrm>
                  <a:off x="7970089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6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6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2">
                  <a:extLst>
                    <a:ext uri="{FF2B5EF4-FFF2-40B4-BE49-F238E27FC236}">
                      <a16:creationId xmlns="" xmlns:a16="http://schemas.microsoft.com/office/drawing/2014/main" id="{0D7E659F-B4DC-0523-269D-57A1206F1CD3}"/>
                    </a:ext>
                  </a:extLst>
                </p:cNvPr>
                <p:cNvSpPr/>
                <p:nvPr/>
              </p:nvSpPr>
              <p:spPr>
                <a:xfrm>
                  <a:off x="7949213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" name="Graphic 3">
                <a:extLst>
                  <a:ext uri="{FF2B5EF4-FFF2-40B4-BE49-F238E27FC236}">
                    <a16:creationId xmlns="" xmlns:a16="http://schemas.microsoft.com/office/drawing/2014/main" id="{ADEA7EFD-7071-B11F-9143-A0315A282C11}"/>
                  </a:ext>
                </a:extLst>
              </p:cNvPr>
              <p:cNvGrpSpPr/>
              <p:nvPr/>
            </p:nvGrpSpPr>
            <p:grpSpPr>
              <a:xfrm>
                <a:off x="8285188" y="2961356"/>
                <a:ext cx="336888" cy="320187"/>
                <a:chOff x="8285188" y="2961356"/>
                <a:chExt cx="336888" cy="320187"/>
              </a:xfrm>
            </p:grpSpPr>
            <p:sp>
              <p:nvSpPr>
                <p:cNvPr id="62" name="Freeform: Shape 59">
                  <a:extLst>
                    <a:ext uri="{FF2B5EF4-FFF2-40B4-BE49-F238E27FC236}">
                      <a16:creationId xmlns="" xmlns:a16="http://schemas.microsoft.com/office/drawing/2014/main" id="{096AA877-8BE1-5EA7-1403-B1A06E7BFE96}"/>
                    </a:ext>
                  </a:extLst>
                </p:cNvPr>
                <p:cNvSpPr/>
                <p:nvPr/>
              </p:nvSpPr>
              <p:spPr>
                <a:xfrm>
                  <a:off x="8306064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0">
                  <a:extLst>
                    <a:ext uri="{FF2B5EF4-FFF2-40B4-BE49-F238E27FC236}">
                      <a16:creationId xmlns="" xmlns:a16="http://schemas.microsoft.com/office/drawing/2014/main" id="{C4F29DBE-C95F-7842-1F7C-D9F2076B96FE}"/>
                    </a:ext>
                  </a:extLst>
                </p:cNvPr>
                <p:cNvSpPr/>
                <p:nvPr/>
              </p:nvSpPr>
              <p:spPr>
                <a:xfrm>
                  <a:off x="8285188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" name="Graphic 3">
                <a:extLst>
                  <a:ext uri="{FF2B5EF4-FFF2-40B4-BE49-F238E27FC236}">
                    <a16:creationId xmlns="" xmlns:a16="http://schemas.microsoft.com/office/drawing/2014/main" id="{B7E85F08-EA0A-C205-6CE1-C1A650264D24}"/>
                  </a:ext>
                </a:extLst>
              </p:cNvPr>
              <p:cNvGrpSpPr/>
              <p:nvPr/>
            </p:nvGrpSpPr>
            <p:grpSpPr>
              <a:xfrm>
                <a:off x="8621164" y="2961356"/>
                <a:ext cx="336888" cy="320187"/>
                <a:chOff x="8621164" y="2961356"/>
                <a:chExt cx="336888" cy="320187"/>
              </a:xfrm>
            </p:grpSpPr>
            <p:sp>
              <p:nvSpPr>
                <p:cNvPr id="60" name="Freeform: Shape 57">
                  <a:extLst>
                    <a:ext uri="{FF2B5EF4-FFF2-40B4-BE49-F238E27FC236}">
                      <a16:creationId xmlns="" xmlns:a16="http://schemas.microsoft.com/office/drawing/2014/main" id="{C23D58CC-97F0-8CB5-4050-71FBFD6420D8}"/>
                    </a:ext>
                  </a:extLst>
                </p:cNvPr>
                <p:cNvSpPr/>
                <p:nvPr/>
              </p:nvSpPr>
              <p:spPr>
                <a:xfrm>
                  <a:off x="8642040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58">
                  <a:extLst>
                    <a:ext uri="{FF2B5EF4-FFF2-40B4-BE49-F238E27FC236}">
                      <a16:creationId xmlns="" xmlns:a16="http://schemas.microsoft.com/office/drawing/2014/main" id="{F6BF1999-BA16-EDFA-32DF-2EB97995594B}"/>
                    </a:ext>
                  </a:extLst>
                </p:cNvPr>
                <p:cNvSpPr/>
                <p:nvPr/>
              </p:nvSpPr>
              <p:spPr>
                <a:xfrm>
                  <a:off x="8621164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" name="Graphic 3">
                <a:extLst>
                  <a:ext uri="{FF2B5EF4-FFF2-40B4-BE49-F238E27FC236}">
                    <a16:creationId xmlns="" xmlns:a16="http://schemas.microsoft.com/office/drawing/2014/main" id="{4C68FDB1-8B75-BFE3-A988-0E169AF23EDE}"/>
                  </a:ext>
                </a:extLst>
              </p:cNvPr>
              <p:cNvGrpSpPr/>
              <p:nvPr/>
            </p:nvGrpSpPr>
            <p:grpSpPr>
              <a:xfrm>
                <a:off x="8957139" y="2961356"/>
                <a:ext cx="336888" cy="320187"/>
                <a:chOff x="8957139" y="2961356"/>
                <a:chExt cx="336888" cy="320187"/>
              </a:xfrm>
            </p:grpSpPr>
            <p:sp>
              <p:nvSpPr>
                <p:cNvPr id="58" name="Freeform: Shape 55">
                  <a:extLst>
                    <a:ext uri="{FF2B5EF4-FFF2-40B4-BE49-F238E27FC236}">
                      <a16:creationId xmlns="" xmlns:a16="http://schemas.microsoft.com/office/drawing/2014/main" id="{FC4A0355-B2A8-95EA-DABA-9B695C50C20B}"/>
                    </a:ext>
                  </a:extLst>
                </p:cNvPr>
                <p:cNvSpPr/>
                <p:nvPr/>
              </p:nvSpPr>
              <p:spPr>
                <a:xfrm>
                  <a:off x="8978015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6">
                  <a:extLst>
                    <a:ext uri="{FF2B5EF4-FFF2-40B4-BE49-F238E27FC236}">
                      <a16:creationId xmlns="" xmlns:a16="http://schemas.microsoft.com/office/drawing/2014/main" id="{C5D96287-DF36-2ABB-14F4-15CC32836EA7}"/>
                    </a:ext>
                  </a:extLst>
                </p:cNvPr>
                <p:cNvSpPr/>
                <p:nvPr/>
              </p:nvSpPr>
              <p:spPr>
                <a:xfrm>
                  <a:off x="8957139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" name="Graphic 3">
                <a:extLst>
                  <a:ext uri="{FF2B5EF4-FFF2-40B4-BE49-F238E27FC236}">
                    <a16:creationId xmlns="" xmlns:a16="http://schemas.microsoft.com/office/drawing/2014/main" id="{DDE6685E-51FF-71B0-FADB-19399D31595E}"/>
                  </a:ext>
                </a:extLst>
              </p:cNvPr>
              <p:cNvGrpSpPr/>
              <p:nvPr/>
            </p:nvGrpSpPr>
            <p:grpSpPr>
              <a:xfrm>
                <a:off x="9293114" y="2961356"/>
                <a:ext cx="336888" cy="320187"/>
                <a:chOff x="9293114" y="2961356"/>
                <a:chExt cx="336888" cy="320187"/>
              </a:xfrm>
            </p:grpSpPr>
            <p:sp>
              <p:nvSpPr>
                <p:cNvPr id="56" name="Freeform: Shape 53">
                  <a:extLst>
                    <a:ext uri="{FF2B5EF4-FFF2-40B4-BE49-F238E27FC236}">
                      <a16:creationId xmlns="" xmlns:a16="http://schemas.microsoft.com/office/drawing/2014/main" id="{DAF96368-1386-D27C-DE44-C0BDB7331D46}"/>
                    </a:ext>
                  </a:extLst>
                </p:cNvPr>
                <p:cNvSpPr/>
                <p:nvPr/>
              </p:nvSpPr>
              <p:spPr>
                <a:xfrm>
                  <a:off x="9313990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4">
                  <a:extLst>
                    <a:ext uri="{FF2B5EF4-FFF2-40B4-BE49-F238E27FC236}">
                      <a16:creationId xmlns="" xmlns:a16="http://schemas.microsoft.com/office/drawing/2014/main" id="{863AC58F-70E2-15C9-C542-89441588FC06}"/>
                    </a:ext>
                  </a:extLst>
                </p:cNvPr>
                <p:cNvSpPr/>
                <p:nvPr/>
              </p:nvSpPr>
              <p:spPr>
                <a:xfrm>
                  <a:off x="9293114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Freeform: Shape 40">
              <a:extLst>
                <a:ext uri="{FF2B5EF4-FFF2-40B4-BE49-F238E27FC236}">
                  <a16:creationId xmlns="" xmlns:a16="http://schemas.microsoft.com/office/drawing/2014/main" id="{C3E7C16E-1A1D-E13A-16D3-E30E06C1FE76}"/>
                </a:ext>
              </a:extLst>
            </p:cNvPr>
            <p:cNvSpPr/>
            <p:nvPr/>
          </p:nvSpPr>
          <p:spPr>
            <a:xfrm>
              <a:off x="10602961" y="4240410"/>
              <a:ext cx="99161" cy="42013"/>
            </a:xfrm>
            <a:custGeom>
              <a:avLst/>
              <a:gdLst>
                <a:gd name="connsiteX0" fmla="*/ 99162 w 99161"/>
                <a:gd name="connsiteY0" fmla="*/ 0 h 42013"/>
                <a:gd name="connsiteX1" fmla="*/ 0 w 99161"/>
                <a:gd name="connsiteY1" fmla="*/ 42013 h 4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61" h="42013">
                  <a:moveTo>
                    <a:pt x="99162" y="0"/>
                  </a:moveTo>
                  <a:lnTo>
                    <a:pt x="0" y="42013"/>
                  </a:lnTo>
                </a:path>
              </a:pathLst>
            </a:custGeom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1">
              <a:extLst>
                <a:ext uri="{FF2B5EF4-FFF2-40B4-BE49-F238E27FC236}">
                  <a16:creationId xmlns="" xmlns:a16="http://schemas.microsoft.com/office/drawing/2014/main" id="{028EB3DF-EC0F-4456-CE29-19423850F9B5}"/>
                </a:ext>
              </a:extLst>
            </p:cNvPr>
            <p:cNvSpPr/>
            <p:nvPr/>
          </p:nvSpPr>
          <p:spPr>
            <a:xfrm rot="20006097">
              <a:off x="9640542" y="5844954"/>
              <a:ext cx="19570" cy="58320"/>
            </a:xfrm>
            <a:custGeom>
              <a:avLst/>
              <a:gdLst>
                <a:gd name="connsiteX0" fmla="*/ 0 w 19570"/>
                <a:gd name="connsiteY0" fmla="*/ 0 h 58320"/>
                <a:gd name="connsiteX1" fmla="*/ 19571 w 19570"/>
                <a:gd name="connsiteY1" fmla="*/ 0 h 58320"/>
                <a:gd name="connsiteX2" fmla="*/ 19571 w 19570"/>
                <a:gd name="connsiteY2" fmla="*/ 58321 h 58320"/>
                <a:gd name="connsiteX3" fmla="*/ 0 w 19570"/>
                <a:gd name="connsiteY3" fmla="*/ 58321 h 5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0" h="58320">
                  <a:moveTo>
                    <a:pt x="0" y="0"/>
                  </a:moveTo>
                  <a:lnTo>
                    <a:pt x="19571" y="0"/>
                  </a:lnTo>
                  <a:lnTo>
                    <a:pt x="19571" y="58321"/>
                  </a:lnTo>
                  <a:lnTo>
                    <a:pt x="0" y="5832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2">
              <a:extLst>
                <a:ext uri="{FF2B5EF4-FFF2-40B4-BE49-F238E27FC236}">
                  <a16:creationId xmlns="" xmlns:a16="http://schemas.microsoft.com/office/drawing/2014/main" id="{6E2F6B47-B8BE-E1C5-89B0-84F344815682}"/>
                </a:ext>
              </a:extLst>
            </p:cNvPr>
            <p:cNvSpPr/>
            <p:nvPr/>
          </p:nvSpPr>
          <p:spPr>
            <a:xfrm rot="19578691">
              <a:off x="9719181" y="5831392"/>
              <a:ext cx="19572" cy="47103"/>
            </a:xfrm>
            <a:custGeom>
              <a:avLst/>
              <a:gdLst>
                <a:gd name="connsiteX0" fmla="*/ 0 w 19572"/>
                <a:gd name="connsiteY0" fmla="*/ 0 h 47103"/>
                <a:gd name="connsiteX1" fmla="*/ 19572 w 19572"/>
                <a:gd name="connsiteY1" fmla="*/ 0 h 47103"/>
                <a:gd name="connsiteX2" fmla="*/ 19572 w 19572"/>
                <a:gd name="connsiteY2" fmla="*/ 47104 h 47103"/>
                <a:gd name="connsiteX3" fmla="*/ 0 w 19572"/>
                <a:gd name="connsiteY3" fmla="*/ 47104 h 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2" h="47103">
                  <a:moveTo>
                    <a:pt x="0" y="0"/>
                  </a:moveTo>
                  <a:lnTo>
                    <a:pt x="19572" y="0"/>
                  </a:lnTo>
                  <a:lnTo>
                    <a:pt x="19572" y="47104"/>
                  </a:lnTo>
                  <a:lnTo>
                    <a:pt x="0" y="47104"/>
                  </a:lnTo>
                  <a:close/>
                </a:path>
              </a:pathLst>
            </a:custGeom>
            <a:solidFill>
              <a:srgbClr val="141414"/>
            </a:solidFill>
            <a:ln w="13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3">
              <a:extLst>
                <a:ext uri="{FF2B5EF4-FFF2-40B4-BE49-F238E27FC236}">
                  <a16:creationId xmlns="" xmlns:a16="http://schemas.microsoft.com/office/drawing/2014/main" id="{99965C9D-BAAE-B855-A3DB-33E1D867936E}"/>
                </a:ext>
              </a:extLst>
            </p:cNvPr>
            <p:cNvSpPr/>
            <p:nvPr/>
          </p:nvSpPr>
          <p:spPr>
            <a:xfrm>
              <a:off x="10045699" y="4390628"/>
              <a:ext cx="280157" cy="111824"/>
            </a:xfrm>
            <a:custGeom>
              <a:avLst/>
              <a:gdLst>
                <a:gd name="connsiteX0" fmla="*/ 264996 w 280157"/>
                <a:gd name="connsiteY0" fmla="*/ 28142 h 111824"/>
                <a:gd name="connsiteX1" fmla="*/ 131781 w 280157"/>
                <a:gd name="connsiteY1" fmla="*/ 2699 h 111824"/>
                <a:gd name="connsiteX2" fmla="*/ 0 w 280157"/>
                <a:gd name="connsiteY2" fmla="*/ 48366 h 111824"/>
                <a:gd name="connsiteX3" fmla="*/ 73980 w 280157"/>
                <a:gd name="connsiteY3" fmla="*/ 66633 h 111824"/>
                <a:gd name="connsiteX4" fmla="*/ 231203 w 280157"/>
                <a:gd name="connsiteY4" fmla="*/ 106558 h 111824"/>
                <a:gd name="connsiteX5" fmla="*/ 264996 w 280157"/>
                <a:gd name="connsiteY5" fmla="*/ 28142 h 1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157" h="111824">
                  <a:moveTo>
                    <a:pt x="264996" y="28142"/>
                  </a:moveTo>
                  <a:cubicBezTo>
                    <a:pt x="264996" y="28142"/>
                    <a:pt x="195453" y="-10348"/>
                    <a:pt x="131781" y="2699"/>
                  </a:cubicBezTo>
                  <a:cubicBezTo>
                    <a:pt x="68108" y="15747"/>
                    <a:pt x="0" y="48366"/>
                    <a:pt x="0" y="48366"/>
                  </a:cubicBezTo>
                  <a:cubicBezTo>
                    <a:pt x="0" y="48366"/>
                    <a:pt x="40708" y="78506"/>
                    <a:pt x="73980" y="66633"/>
                  </a:cubicBezTo>
                  <a:cubicBezTo>
                    <a:pt x="107251" y="54890"/>
                    <a:pt x="146394" y="132262"/>
                    <a:pt x="231203" y="106558"/>
                  </a:cubicBezTo>
                  <a:cubicBezTo>
                    <a:pt x="315882" y="80985"/>
                    <a:pt x="264996" y="28142"/>
                    <a:pt x="264996" y="28142"/>
                  </a:cubicBezTo>
                  <a:close/>
                </a:path>
              </a:pathLst>
            </a:custGeom>
            <a:solidFill>
              <a:srgbClr val="F9C2A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4">
              <a:extLst>
                <a:ext uri="{FF2B5EF4-FFF2-40B4-BE49-F238E27FC236}">
                  <a16:creationId xmlns="" xmlns:a16="http://schemas.microsoft.com/office/drawing/2014/main" id="{3061CEBE-D2B8-B61D-9AE4-22C902EDE24C}"/>
                </a:ext>
              </a:extLst>
            </p:cNvPr>
            <p:cNvSpPr/>
            <p:nvPr/>
          </p:nvSpPr>
          <p:spPr>
            <a:xfrm>
              <a:off x="10224581" y="3958373"/>
              <a:ext cx="1112039" cy="668437"/>
            </a:xfrm>
            <a:custGeom>
              <a:avLst/>
              <a:gdLst>
                <a:gd name="connsiteX0" fmla="*/ 39143 w 1112039"/>
                <a:gd name="connsiteY0" fmla="*/ 428431 h 668437"/>
                <a:gd name="connsiteX1" fmla="*/ 0 w 1112039"/>
                <a:gd name="connsiteY1" fmla="*/ 558907 h 668437"/>
                <a:gd name="connsiteX2" fmla="*/ 906546 w 1112039"/>
                <a:gd name="connsiteY2" fmla="*/ 603921 h 668437"/>
                <a:gd name="connsiteX3" fmla="*/ 1108131 w 1112039"/>
                <a:gd name="connsiteY3" fmla="*/ 273426 h 668437"/>
                <a:gd name="connsiteX4" fmla="*/ 982483 w 1112039"/>
                <a:gd name="connsiteY4" fmla="*/ 28914 h 668437"/>
                <a:gd name="connsiteX5" fmla="*/ 808950 w 1112039"/>
                <a:gd name="connsiteY5" fmla="*/ 37134 h 668437"/>
                <a:gd name="connsiteX6" fmla="*/ 39143 w 1112039"/>
                <a:gd name="connsiteY6" fmla="*/ 428431 h 6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039" h="668437">
                  <a:moveTo>
                    <a:pt x="39143" y="428431"/>
                  </a:moveTo>
                  <a:lnTo>
                    <a:pt x="0" y="558907"/>
                  </a:lnTo>
                  <a:cubicBezTo>
                    <a:pt x="0" y="558907"/>
                    <a:pt x="578139" y="771843"/>
                    <a:pt x="906546" y="603921"/>
                  </a:cubicBezTo>
                  <a:cubicBezTo>
                    <a:pt x="1035587" y="538031"/>
                    <a:pt x="1087386" y="385374"/>
                    <a:pt x="1108131" y="273426"/>
                  </a:cubicBezTo>
                  <a:cubicBezTo>
                    <a:pt x="1126920" y="172568"/>
                    <a:pt x="1076817" y="69231"/>
                    <a:pt x="982483" y="28914"/>
                  </a:cubicBezTo>
                  <a:cubicBezTo>
                    <a:pt x="935642" y="8951"/>
                    <a:pt x="804123" y="-28626"/>
                    <a:pt x="808950" y="37134"/>
                  </a:cubicBezTo>
                  <a:cubicBezTo>
                    <a:pt x="835046" y="389288"/>
                    <a:pt x="456666" y="467574"/>
                    <a:pt x="39143" y="42843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5">
              <a:extLst>
                <a:ext uri="{FF2B5EF4-FFF2-40B4-BE49-F238E27FC236}">
                  <a16:creationId xmlns="" xmlns:a16="http://schemas.microsoft.com/office/drawing/2014/main" id="{83663EE7-EC5C-0656-9AE9-504E00B34CF6}"/>
                </a:ext>
              </a:extLst>
            </p:cNvPr>
            <p:cNvSpPr/>
            <p:nvPr/>
          </p:nvSpPr>
          <p:spPr>
            <a:xfrm>
              <a:off x="10653978" y="4104194"/>
              <a:ext cx="364288" cy="281305"/>
            </a:xfrm>
            <a:custGeom>
              <a:avLst/>
              <a:gdLst>
                <a:gd name="connsiteX0" fmla="*/ 2348 w 364288"/>
                <a:gd name="connsiteY0" fmla="*/ 281306 h 281305"/>
                <a:gd name="connsiteX1" fmla="*/ 0 w 364288"/>
                <a:gd name="connsiteY1" fmla="*/ 261865 h 281305"/>
                <a:gd name="connsiteX2" fmla="*/ 344978 w 364288"/>
                <a:gd name="connsiteY2" fmla="*/ 0 h 281305"/>
                <a:gd name="connsiteX3" fmla="*/ 364289 w 364288"/>
                <a:gd name="connsiteY3" fmla="*/ 3392 h 281305"/>
                <a:gd name="connsiteX4" fmla="*/ 2348 w 364288"/>
                <a:gd name="connsiteY4" fmla="*/ 281306 h 28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88" h="281305">
                  <a:moveTo>
                    <a:pt x="2348" y="281306"/>
                  </a:moveTo>
                  <a:lnTo>
                    <a:pt x="0" y="261865"/>
                  </a:lnTo>
                  <a:cubicBezTo>
                    <a:pt x="301791" y="226114"/>
                    <a:pt x="343282" y="9133"/>
                    <a:pt x="344978" y="0"/>
                  </a:cubicBezTo>
                  <a:lnTo>
                    <a:pt x="364289" y="3392"/>
                  </a:lnTo>
                  <a:cubicBezTo>
                    <a:pt x="363897" y="5741"/>
                    <a:pt x="319144" y="243729"/>
                    <a:pt x="2348" y="281306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6">
              <a:extLst>
                <a:ext uri="{FF2B5EF4-FFF2-40B4-BE49-F238E27FC236}">
                  <a16:creationId xmlns="" xmlns:a16="http://schemas.microsoft.com/office/drawing/2014/main" id="{DC2F4799-F245-DD54-61BB-BB03C718958A}"/>
                </a:ext>
              </a:extLst>
            </p:cNvPr>
            <p:cNvSpPr/>
            <p:nvPr/>
          </p:nvSpPr>
          <p:spPr>
            <a:xfrm>
              <a:off x="10617314" y="4415770"/>
              <a:ext cx="662165" cy="220243"/>
            </a:xfrm>
            <a:custGeom>
              <a:avLst/>
              <a:gdLst>
                <a:gd name="connsiteX0" fmla="*/ 192321 w 662165"/>
                <a:gd name="connsiteY0" fmla="*/ 220243 h 220243"/>
                <a:gd name="connsiteX1" fmla="*/ 0 w 662165"/>
                <a:gd name="connsiteY1" fmla="*/ 206543 h 220243"/>
                <a:gd name="connsiteX2" fmla="*/ 2609 w 662165"/>
                <a:gd name="connsiteY2" fmla="*/ 187102 h 220243"/>
                <a:gd name="connsiteX3" fmla="*/ 643376 w 662165"/>
                <a:gd name="connsiteY3" fmla="*/ 0 h 220243"/>
                <a:gd name="connsiteX4" fmla="*/ 662165 w 662165"/>
                <a:gd name="connsiteY4" fmla="*/ 5741 h 220243"/>
                <a:gd name="connsiteX5" fmla="*/ 192321 w 662165"/>
                <a:gd name="connsiteY5" fmla="*/ 220243 h 2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65" h="220243">
                  <a:moveTo>
                    <a:pt x="192321" y="220243"/>
                  </a:moveTo>
                  <a:cubicBezTo>
                    <a:pt x="135173" y="220243"/>
                    <a:pt x="71370" y="216068"/>
                    <a:pt x="0" y="206543"/>
                  </a:cubicBezTo>
                  <a:lnTo>
                    <a:pt x="2609" y="187102"/>
                  </a:lnTo>
                  <a:cubicBezTo>
                    <a:pt x="556480" y="260691"/>
                    <a:pt x="642594" y="2609"/>
                    <a:pt x="643376" y="0"/>
                  </a:cubicBezTo>
                  <a:lnTo>
                    <a:pt x="662165" y="5741"/>
                  </a:lnTo>
                  <a:cubicBezTo>
                    <a:pt x="659164" y="15657"/>
                    <a:pt x="592230" y="220243"/>
                    <a:pt x="192321" y="220243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7">
              <a:extLst>
                <a:ext uri="{FF2B5EF4-FFF2-40B4-BE49-F238E27FC236}">
                  <a16:creationId xmlns="" xmlns:a16="http://schemas.microsoft.com/office/drawing/2014/main" id="{83943916-395C-218C-ADDC-39778CFEE0FA}"/>
                </a:ext>
              </a:extLst>
            </p:cNvPr>
            <p:cNvSpPr/>
            <p:nvPr/>
          </p:nvSpPr>
          <p:spPr>
            <a:xfrm rot="16390885">
              <a:off x="10371692" y="4275672"/>
              <a:ext cx="19572" cy="235257"/>
            </a:xfrm>
            <a:custGeom>
              <a:avLst/>
              <a:gdLst>
                <a:gd name="connsiteX0" fmla="*/ 0 w 19572"/>
                <a:gd name="connsiteY0" fmla="*/ 0 h 235257"/>
                <a:gd name="connsiteX1" fmla="*/ 19572 w 19572"/>
                <a:gd name="connsiteY1" fmla="*/ 0 h 235257"/>
                <a:gd name="connsiteX2" fmla="*/ 19572 w 19572"/>
                <a:gd name="connsiteY2" fmla="*/ 235258 h 235257"/>
                <a:gd name="connsiteX3" fmla="*/ 0 w 19572"/>
                <a:gd name="connsiteY3" fmla="*/ 235258 h 23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2" h="235257">
                  <a:moveTo>
                    <a:pt x="0" y="0"/>
                  </a:moveTo>
                  <a:lnTo>
                    <a:pt x="19572" y="0"/>
                  </a:lnTo>
                  <a:lnTo>
                    <a:pt x="19572" y="235258"/>
                  </a:lnTo>
                  <a:lnTo>
                    <a:pt x="0" y="235258"/>
                  </a:lnTo>
                  <a:close/>
                </a:path>
              </a:pathLst>
            </a:custGeom>
            <a:solidFill>
              <a:srgbClr val="141414"/>
            </a:solidFill>
            <a:ln w="13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0CE4210F-9951-F0FE-FD23-CD9758BE17A3}"/>
              </a:ext>
            </a:extLst>
          </p:cNvPr>
          <p:cNvGrpSpPr/>
          <p:nvPr/>
        </p:nvGrpSpPr>
        <p:grpSpPr>
          <a:xfrm>
            <a:off x="7980703" y="4602323"/>
            <a:ext cx="1757985" cy="1757985"/>
            <a:chOff x="2700280" y="4827763"/>
            <a:chExt cx="1320800" cy="1320800"/>
          </a:xfrm>
        </p:grpSpPr>
        <p:sp>
          <p:nvSpPr>
            <p:cNvPr id="90" name="Oval 87">
              <a:extLst>
                <a:ext uri="{FF2B5EF4-FFF2-40B4-BE49-F238E27FC236}">
                  <a16:creationId xmlns="" xmlns:a16="http://schemas.microsoft.com/office/drawing/2014/main" id="{6B2A3495-C625-3206-C337-C94BE7299702}"/>
                </a:ext>
              </a:extLst>
            </p:cNvPr>
            <p:cNvSpPr/>
            <p:nvPr/>
          </p:nvSpPr>
          <p:spPr>
            <a:xfrm>
              <a:off x="2700280" y="4827763"/>
              <a:ext cx="1320800" cy="1320800"/>
            </a:xfrm>
            <a:custGeom>
              <a:avLst/>
              <a:gdLst>
                <a:gd name="connsiteX0" fmla="*/ 0 w 1320800"/>
                <a:gd name="connsiteY0" fmla="*/ 660400 h 1320800"/>
                <a:gd name="connsiteX1" fmla="*/ 660400 w 1320800"/>
                <a:gd name="connsiteY1" fmla="*/ 0 h 1320800"/>
                <a:gd name="connsiteX2" fmla="*/ 1320800 w 1320800"/>
                <a:gd name="connsiteY2" fmla="*/ 660400 h 1320800"/>
                <a:gd name="connsiteX3" fmla="*/ 660400 w 1320800"/>
                <a:gd name="connsiteY3" fmla="*/ 1320800 h 1320800"/>
                <a:gd name="connsiteX4" fmla="*/ 0 w 1320800"/>
                <a:gd name="connsiteY4" fmla="*/ 66040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0" h="1320800" fill="none" extrusionOk="0">
                  <a:moveTo>
                    <a:pt x="0" y="660400"/>
                  </a:moveTo>
                  <a:cubicBezTo>
                    <a:pt x="55706" y="342224"/>
                    <a:pt x="288443" y="-9064"/>
                    <a:pt x="660400" y="0"/>
                  </a:cubicBezTo>
                  <a:cubicBezTo>
                    <a:pt x="1001382" y="1491"/>
                    <a:pt x="1314338" y="321786"/>
                    <a:pt x="1320800" y="660400"/>
                  </a:cubicBezTo>
                  <a:cubicBezTo>
                    <a:pt x="1320836" y="1014481"/>
                    <a:pt x="993824" y="1331513"/>
                    <a:pt x="660400" y="1320800"/>
                  </a:cubicBezTo>
                  <a:cubicBezTo>
                    <a:pt x="269506" y="1286946"/>
                    <a:pt x="33540" y="1006318"/>
                    <a:pt x="0" y="660400"/>
                  </a:cubicBezTo>
                  <a:close/>
                </a:path>
                <a:path w="1320800" h="1320800" stroke="0" extrusionOk="0">
                  <a:moveTo>
                    <a:pt x="0" y="660400"/>
                  </a:moveTo>
                  <a:cubicBezTo>
                    <a:pt x="-22183" y="254765"/>
                    <a:pt x="306988" y="-5047"/>
                    <a:pt x="660400" y="0"/>
                  </a:cubicBezTo>
                  <a:cubicBezTo>
                    <a:pt x="1049322" y="51288"/>
                    <a:pt x="1307857" y="301705"/>
                    <a:pt x="1320800" y="660400"/>
                  </a:cubicBezTo>
                  <a:cubicBezTo>
                    <a:pt x="1273817" y="984358"/>
                    <a:pt x="1092953" y="1295592"/>
                    <a:pt x="660400" y="1320800"/>
                  </a:cubicBezTo>
                  <a:cubicBezTo>
                    <a:pt x="240094" y="1262874"/>
                    <a:pt x="61465" y="1071704"/>
                    <a:pt x="0" y="660400"/>
                  </a:cubicBezTo>
                  <a:close/>
                </a:path>
              </a:pathLst>
            </a:custGeom>
            <a:solidFill>
              <a:schemeClr val="accent4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9782480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Graphic 89" descr="Thumbs up sign with solid fill">
              <a:extLst>
                <a:ext uri="{FF2B5EF4-FFF2-40B4-BE49-F238E27FC236}">
                  <a16:creationId xmlns="" xmlns:a16="http://schemas.microsoft.com/office/drawing/2014/main" id="{862A43F6-43D5-4218-A311-7965BBB5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5010" y="5090729"/>
              <a:ext cx="676500" cy="676500"/>
            </a:xfrm>
            <a:prstGeom prst="rect">
              <a:avLst/>
            </a:prstGeom>
          </p:spPr>
        </p:pic>
      </p:grpSp>
      <p:pic>
        <p:nvPicPr>
          <p:cNvPr id="92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9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86448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15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Eligibility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025636" y="6321979"/>
            <a:ext cx="624559" cy="536021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73ED0ED-CC8B-0711-CB14-DB6D89AFF993}"/>
              </a:ext>
            </a:extLst>
          </p:cNvPr>
          <p:cNvSpPr/>
          <p:nvPr/>
        </p:nvSpPr>
        <p:spPr>
          <a:xfrm>
            <a:off x="2494012" y="5301208"/>
            <a:ext cx="3168352" cy="4320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67D1789-C3E8-8B45-60DE-9828DE2F9537}"/>
              </a:ext>
            </a:extLst>
          </p:cNvPr>
          <p:cNvGrpSpPr/>
          <p:nvPr/>
        </p:nvGrpSpPr>
        <p:grpSpPr>
          <a:xfrm>
            <a:off x="6076906" y="1723381"/>
            <a:ext cx="5502478" cy="3987302"/>
            <a:chOff x="5622722" y="1795389"/>
            <a:chExt cx="5502478" cy="3987302"/>
          </a:xfrm>
        </p:grpSpPr>
        <p:sp>
          <p:nvSpPr>
            <p:cNvPr id="8" name="Rectangle: Rounded Corners 17">
              <a:extLst>
                <a:ext uri="{FF2B5EF4-FFF2-40B4-BE49-F238E27FC236}">
                  <a16:creationId xmlns="" xmlns:a16="http://schemas.microsoft.com/office/drawing/2014/main" id="{6E1218F4-03F0-8142-53ED-79F428A9E910}"/>
                </a:ext>
              </a:extLst>
            </p:cNvPr>
            <p:cNvSpPr/>
            <p:nvPr/>
          </p:nvSpPr>
          <p:spPr>
            <a:xfrm>
              <a:off x="5622722" y="1795389"/>
              <a:ext cx="5502478" cy="398730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A70C82A-6D77-38BA-18D8-B6BDD1AA5371}"/>
                </a:ext>
              </a:extLst>
            </p:cNvPr>
            <p:cNvSpPr txBox="1"/>
            <p:nvPr/>
          </p:nvSpPr>
          <p:spPr>
            <a:xfrm>
              <a:off x="6345115" y="2116756"/>
              <a:ext cx="4044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0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Eligibility?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82231B4-C570-C2D6-C032-6CFBD5806267}"/>
              </a:ext>
            </a:extLst>
          </p:cNvPr>
          <p:cNvGrpSpPr/>
          <p:nvPr/>
        </p:nvGrpSpPr>
        <p:grpSpPr>
          <a:xfrm>
            <a:off x="609441" y="1556792"/>
            <a:ext cx="5922067" cy="4012524"/>
            <a:chOff x="12209929" y="1857314"/>
            <a:chExt cx="5922067" cy="4012524"/>
          </a:xfrm>
        </p:grpSpPr>
        <p:sp>
          <p:nvSpPr>
            <p:cNvPr id="13" name="Freeform: Shape 4">
              <a:extLst>
                <a:ext uri="{FF2B5EF4-FFF2-40B4-BE49-F238E27FC236}">
                  <a16:creationId xmlns="" xmlns:a16="http://schemas.microsoft.com/office/drawing/2014/main" id="{7764EA58-A190-9DE8-250B-155DCEFC117F}"/>
                </a:ext>
              </a:extLst>
            </p:cNvPr>
            <p:cNvSpPr/>
            <p:nvPr/>
          </p:nvSpPr>
          <p:spPr>
            <a:xfrm>
              <a:off x="16660710" y="2933407"/>
              <a:ext cx="71001" cy="149210"/>
            </a:xfrm>
            <a:custGeom>
              <a:avLst/>
              <a:gdLst>
                <a:gd name="connsiteX0" fmla="*/ 5339 w 71001"/>
                <a:gd name="connsiteY0" fmla="*/ 137599 h 149210"/>
                <a:gd name="connsiteX1" fmla="*/ 71002 w 71001"/>
                <a:gd name="connsiteY1" fmla="*/ 149211 h 149210"/>
                <a:gd name="connsiteX2" fmla="*/ 70335 w 71001"/>
                <a:gd name="connsiteY2" fmla="*/ 0 h 149210"/>
                <a:gd name="connsiteX3" fmla="*/ 0 w 71001"/>
                <a:gd name="connsiteY3" fmla="*/ 14681 h 14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01" h="149210">
                  <a:moveTo>
                    <a:pt x="5339" y="137599"/>
                  </a:moveTo>
                  <a:lnTo>
                    <a:pt x="71002" y="149211"/>
                  </a:lnTo>
                  <a:lnTo>
                    <a:pt x="70335" y="0"/>
                  </a:lnTo>
                  <a:lnTo>
                    <a:pt x="0" y="1468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4">
              <a:extLst>
                <a:ext uri="{FF2B5EF4-FFF2-40B4-BE49-F238E27FC236}">
                  <a16:creationId xmlns="" xmlns:a16="http://schemas.microsoft.com/office/drawing/2014/main" id="{84EB300A-9F8A-C0EC-8D78-7E0BBCA8B117}"/>
                </a:ext>
              </a:extLst>
            </p:cNvPr>
            <p:cNvGrpSpPr/>
            <p:nvPr/>
          </p:nvGrpSpPr>
          <p:grpSpPr>
            <a:xfrm>
              <a:off x="13067110" y="2763243"/>
              <a:ext cx="2422336" cy="914215"/>
              <a:chOff x="13067110" y="2763243"/>
              <a:chExt cx="2422336" cy="914215"/>
            </a:xfrm>
          </p:grpSpPr>
          <p:sp>
            <p:nvSpPr>
              <p:cNvPr id="93" name="Freeform: Shape 89">
                <a:extLst>
                  <a:ext uri="{FF2B5EF4-FFF2-40B4-BE49-F238E27FC236}">
                    <a16:creationId xmlns="" xmlns:a16="http://schemas.microsoft.com/office/drawing/2014/main" id="{4A5E23A8-7534-0A44-A349-8BF2D40E426F}"/>
                  </a:ext>
                </a:extLst>
              </p:cNvPr>
              <p:cNvSpPr/>
              <p:nvPr/>
            </p:nvSpPr>
            <p:spPr>
              <a:xfrm>
                <a:off x="13077120" y="2773252"/>
                <a:ext cx="2402317" cy="894195"/>
              </a:xfrm>
              <a:custGeom>
                <a:avLst/>
                <a:gdLst>
                  <a:gd name="connsiteX0" fmla="*/ 2326644 w 2402317"/>
                  <a:gd name="connsiteY0" fmla="*/ 894196 h 894195"/>
                  <a:gd name="connsiteX1" fmla="*/ 75673 w 2402317"/>
                  <a:gd name="connsiteY1" fmla="*/ 894196 h 894195"/>
                  <a:gd name="connsiteX2" fmla="*/ 0 w 2402317"/>
                  <a:gd name="connsiteY2" fmla="*/ 818523 h 894195"/>
                  <a:gd name="connsiteX3" fmla="*/ 0 w 2402317"/>
                  <a:gd name="connsiteY3" fmla="*/ 75673 h 894195"/>
                  <a:gd name="connsiteX4" fmla="*/ 75673 w 2402317"/>
                  <a:gd name="connsiteY4" fmla="*/ 0 h 894195"/>
                  <a:gd name="connsiteX5" fmla="*/ 2326644 w 2402317"/>
                  <a:gd name="connsiteY5" fmla="*/ 0 h 894195"/>
                  <a:gd name="connsiteX6" fmla="*/ 2402317 w 2402317"/>
                  <a:gd name="connsiteY6" fmla="*/ 75673 h 894195"/>
                  <a:gd name="connsiteX7" fmla="*/ 2402317 w 2402317"/>
                  <a:gd name="connsiteY7" fmla="*/ 818523 h 894195"/>
                  <a:gd name="connsiteX8" fmla="*/ 2326644 w 2402317"/>
                  <a:gd name="connsiteY8" fmla="*/ 894196 h 8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317" h="894195">
                    <a:moveTo>
                      <a:pt x="2326644" y="894196"/>
                    </a:moveTo>
                    <a:lnTo>
                      <a:pt x="75673" y="894196"/>
                    </a:lnTo>
                    <a:cubicBezTo>
                      <a:pt x="34033" y="894196"/>
                      <a:pt x="0" y="860163"/>
                      <a:pt x="0" y="818523"/>
                    </a:cubicBezTo>
                    <a:lnTo>
                      <a:pt x="0" y="75673"/>
                    </a:lnTo>
                    <a:cubicBezTo>
                      <a:pt x="0" y="34033"/>
                      <a:pt x="34033" y="0"/>
                      <a:pt x="75673" y="0"/>
                    </a:cubicBezTo>
                    <a:lnTo>
                      <a:pt x="2326644" y="0"/>
                    </a:lnTo>
                    <a:cubicBezTo>
                      <a:pt x="2368284" y="0"/>
                      <a:pt x="2402317" y="34033"/>
                      <a:pt x="2402317" y="75673"/>
                    </a:cubicBezTo>
                    <a:lnTo>
                      <a:pt x="2402317" y="818523"/>
                    </a:lnTo>
                    <a:cubicBezTo>
                      <a:pt x="2402317" y="860163"/>
                      <a:pt x="2368284" y="894196"/>
                      <a:pt x="2326644" y="89419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0">
                <a:extLst>
                  <a:ext uri="{FF2B5EF4-FFF2-40B4-BE49-F238E27FC236}">
                    <a16:creationId xmlns="" xmlns:a16="http://schemas.microsoft.com/office/drawing/2014/main" id="{7DDABF85-1BBD-2E04-40CC-F5083FE3F074}"/>
                  </a:ext>
                </a:extLst>
              </p:cNvPr>
              <p:cNvSpPr/>
              <p:nvPr/>
            </p:nvSpPr>
            <p:spPr>
              <a:xfrm>
                <a:off x="13067110" y="2763243"/>
                <a:ext cx="2422336" cy="914215"/>
              </a:xfrm>
              <a:custGeom>
                <a:avLst/>
                <a:gdLst>
                  <a:gd name="connsiteX0" fmla="*/ 2336654 w 2422336"/>
                  <a:gd name="connsiteY0" fmla="*/ 914215 h 914215"/>
                  <a:gd name="connsiteX1" fmla="*/ 85683 w 2422336"/>
                  <a:gd name="connsiteY1" fmla="*/ 914215 h 914215"/>
                  <a:gd name="connsiteX2" fmla="*/ 0 w 2422336"/>
                  <a:gd name="connsiteY2" fmla="*/ 828532 h 914215"/>
                  <a:gd name="connsiteX3" fmla="*/ 0 w 2422336"/>
                  <a:gd name="connsiteY3" fmla="*/ 85683 h 914215"/>
                  <a:gd name="connsiteX4" fmla="*/ 85683 w 2422336"/>
                  <a:gd name="connsiteY4" fmla="*/ 0 h 914215"/>
                  <a:gd name="connsiteX5" fmla="*/ 2336654 w 2422336"/>
                  <a:gd name="connsiteY5" fmla="*/ 0 h 914215"/>
                  <a:gd name="connsiteX6" fmla="*/ 2422337 w 2422336"/>
                  <a:gd name="connsiteY6" fmla="*/ 85683 h 914215"/>
                  <a:gd name="connsiteX7" fmla="*/ 2422337 w 2422336"/>
                  <a:gd name="connsiteY7" fmla="*/ 828532 h 914215"/>
                  <a:gd name="connsiteX8" fmla="*/ 2336654 w 2422336"/>
                  <a:gd name="connsiteY8" fmla="*/ 914215 h 914215"/>
                  <a:gd name="connsiteX9" fmla="*/ 85683 w 2422336"/>
                  <a:gd name="connsiteY9" fmla="*/ 20019 h 914215"/>
                  <a:gd name="connsiteX10" fmla="*/ 20019 w 2422336"/>
                  <a:gd name="connsiteY10" fmla="*/ 85683 h 914215"/>
                  <a:gd name="connsiteX11" fmla="*/ 20019 w 2422336"/>
                  <a:gd name="connsiteY11" fmla="*/ 828532 h 914215"/>
                  <a:gd name="connsiteX12" fmla="*/ 85683 w 2422336"/>
                  <a:gd name="connsiteY12" fmla="*/ 894196 h 914215"/>
                  <a:gd name="connsiteX13" fmla="*/ 2336654 w 2422336"/>
                  <a:gd name="connsiteY13" fmla="*/ 894196 h 914215"/>
                  <a:gd name="connsiteX14" fmla="*/ 2402317 w 2422336"/>
                  <a:gd name="connsiteY14" fmla="*/ 828532 h 914215"/>
                  <a:gd name="connsiteX15" fmla="*/ 2402317 w 2422336"/>
                  <a:gd name="connsiteY15" fmla="*/ 85683 h 914215"/>
                  <a:gd name="connsiteX16" fmla="*/ 2336654 w 2422336"/>
                  <a:gd name="connsiteY16" fmla="*/ 20019 h 914215"/>
                  <a:gd name="connsiteX17" fmla="*/ 85683 w 2422336"/>
                  <a:gd name="connsiteY17" fmla="*/ 20019 h 9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2336" h="914215">
                    <a:moveTo>
                      <a:pt x="2336654" y="914215"/>
                    </a:moveTo>
                    <a:lnTo>
                      <a:pt x="85683" y="914215"/>
                    </a:lnTo>
                    <a:cubicBezTo>
                      <a:pt x="38437" y="914215"/>
                      <a:pt x="0" y="875778"/>
                      <a:pt x="0" y="828532"/>
                    </a:cubicBezTo>
                    <a:lnTo>
                      <a:pt x="0" y="85683"/>
                    </a:lnTo>
                    <a:cubicBezTo>
                      <a:pt x="0" y="38437"/>
                      <a:pt x="38437" y="0"/>
                      <a:pt x="85683" y="0"/>
                    </a:cubicBezTo>
                    <a:lnTo>
                      <a:pt x="2336654" y="0"/>
                    </a:lnTo>
                    <a:cubicBezTo>
                      <a:pt x="2383900" y="0"/>
                      <a:pt x="2422337" y="38437"/>
                      <a:pt x="2422337" y="85683"/>
                    </a:cubicBezTo>
                    <a:lnTo>
                      <a:pt x="2422337" y="828532"/>
                    </a:lnTo>
                    <a:cubicBezTo>
                      <a:pt x="2422337" y="875778"/>
                      <a:pt x="2383900" y="914215"/>
                      <a:pt x="2336654" y="914215"/>
                    </a:cubicBezTo>
                    <a:close/>
                    <a:moveTo>
                      <a:pt x="85683" y="20019"/>
                    </a:moveTo>
                    <a:cubicBezTo>
                      <a:pt x="49514" y="20019"/>
                      <a:pt x="20019" y="49514"/>
                      <a:pt x="20019" y="85683"/>
                    </a:cubicBezTo>
                    <a:lnTo>
                      <a:pt x="20019" y="828532"/>
                    </a:lnTo>
                    <a:cubicBezTo>
                      <a:pt x="20019" y="864701"/>
                      <a:pt x="49514" y="894196"/>
                      <a:pt x="85683" y="894196"/>
                    </a:cubicBezTo>
                    <a:lnTo>
                      <a:pt x="2336654" y="894196"/>
                    </a:lnTo>
                    <a:cubicBezTo>
                      <a:pt x="2372822" y="894196"/>
                      <a:pt x="2402317" y="864701"/>
                      <a:pt x="2402317" y="828532"/>
                    </a:cubicBezTo>
                    <a:lnTo>
                      <a:pt x="2402317" y="85683"/>
                    </a:lnTo>
                    <a:cubicBezTo>
                      <a:pt x="2402317" y="49514"/>
                      <a:pt x="2372822" y="20019"/>
                      <a:pt x="2336654" y="20019"/>
                    </a:cubicBezTo>
                    <a:lnTo>
                      <a:pt x="85683" y="20019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: Shape 6">
              <a:extLst>
                <a:ext uri="{FF2B5EF4-FFF2-40B4-BE49-F238E27FC236}">
                  <a16:creationId xmlns="" xmlns:a16="http://schemas.microsoft.com/office/drawing/2014/main" id="{BFD83568-8999-5F5A-311F-503E72E298FB}"/>
                </a:ext>
              </a:extLst>
            </p:cNvPr>
            <p:cNvSpPr/>
            <p:nvPr/>
          </p:nvSpPr>
          <p:spPr>
            <a:xfrm>
              <a:off x="13077120" y="3807717"/>
              <a:ext cx="1045675" cy="89686"/>
            </a:xfrm>
            <a:custGeom>
              <a:avLst/>
              <a:gdLst>
                <a:gd name="connsiteX0" fmla="*/ 1000832 w 1045675"/>
                <a:gd name="connsiteY0" fmla="*/ 89687 h 89686"/>
                <a:gd name="connsiteX1" fmla="*/ 44843 w 1045675"/>
                <a:gd name="connsiteY1" fmla="*/ 89687 h 89686"/>
                <a:gd name="connsiteX2" fmla="*/ 0 w 1045675"/>
                <a:gd name="connsiteY2" fmla="*/ 44843 h 89686"/>
                <a:gd name="connsiteX3" fmla="*/ 0 w 1045675"/>
                <a:gd name="connsiteY3" fmla="*/ 44843 h 89686"/>
                <a:gd name="connsiteX4" fmla="*/ 44843 w 1045675"/>
                <a:gd name="connsiteY4" fmla="*/ 0 h 89686"/>
                <a:gd name="connsiteX5" fmla="*/ 1000832 w 1045675"/>
                <a:gd name="connsiteY5" fmla="*/ 0 h 89686"/>
                <a:gd name="connsiteX6" fmla="*/ 1045675 w 1045675"/>
                <a:gd name="connsiteY6" fmla="*/ 44843 h 89686"/>
                <a:gd name="connsiteX7" fmla="*/ 1045675 w 1045675"/>
                <a:gd name="connsiteY7" fmla="*/ 44843 h 89686"/>
                <a:gd name="connsiteX8" fmla="*/ 1000832 w 1045675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675" h="89686">
                  <a:moveTo>
                    <a:pt x="1000832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1000832" y="0"/>
                  </a:lnTo>
                  <a:cubicBezTo>
                    <a:pt x="1025523" y="0"/>
                    <a:pt x="1045675" y="20153"/>
                    <a:pt x="1045675" y="44843"/>
                  </a:cubicBezTo>
                  <a:lnTo>
                    <a:pt x="1045675" y="44843"/>
                  </a:lnTo>
                  <a:cubicBezTo>
                    <a:pt x="1045675" y="69534"/>
                    <a:pt x="1025523" y="89687"/>
                    <a:pt x="1000832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7">
              <a:extLst>
                <a:ext uri="{FF2B5EF4-FFF2-40B4-BE49-F238E27FC236}">
                  <a16:creationId xmlns="" xmlns:a16="http://schemas.microsoft.com/office/drawing/2014/main" id="{E3338FE8-9A58-4C02-E3BD-847E120407A3}"/>
                </a:ext>
              </a:extLst>
            </p:cNvPr>
            <p:cNvSpPr/>
            <p:nvPr/>
          </p:nvSpPr>
          <p:spPr>
            <a:xfrm>
              <a:off x="13077120" y="3981217"/>
              <a:ext cx="444028" cy="89686"/>
            </a:xfrm>
            <a:custGeom>
              <a:avLst/>
              <a:gdLst>
                <a:gd name="connsiteX0" fmla="*/ 399185 w 444028"/>
                <a:gd name="connsiteY0" fmla="*/ 89687 h 89686"/>
                <a:gd name="connsiteX1" fmla="*/ 44843 w 444028"/>
                <a:gd name="connsiteY1" fmla="*/ 89687 h 89686"/>
                <a:gd name="connsiteX2" fmla="*/ 0 w 444028"/>
                <a:gd name="connsiteY2" fmla="*/ 44843 h 89686"/>
                <a:gd name="connsiteX3" fmla="*/ 0 w 444028"/>
                <a:gd name="connsiteY3" fmla="*/ 44843 h 89686"/>
                <a:gd name="connsiteX4" fmla="*/ 44843 w 444028"/>
                <a:gd name="connsiteY4" fmla="*/ 0 h 89686"/>
                <a:gd name="connsiteX5" fmla="*/ 399185 w 444028"/>
                <a:gd name="connsiteY5" fmla="*/ 0 h 89686"/>
                <a:gd name="connsiteX6" fmla="*/ 444028 w 444028"/>
                <a:gd name="connsiteY6" fmla="*/ 44843 h 89686"/>
                <a:gd name="connsiteX7" fmla="*/ 444028 w 444028"/>
                <a:gd name="connsiteY7" fmla="*/ 44843 h 89686"/>
                <a:gd name="connsiteX8" fmla="*/ 399185 w 444028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028" h="89686">
                  <a:moveTo>
                    <a:pt x="399185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399185" y="0"/>
                  </a:lnTo>
                  <a:cubicBezTo>
                    <a:pt x="423875" y="0"/>
                    <a:pt x="444028" y="20153"/>
                    <a:pt x="444028" y="44843"/>
                  </a:cubicBezTo>
                  <a:lnTo>
                    <a:pt x="444028" y="44843"/>
                  </a:lnTo>
                  <a:cubicBezTo>
                    <a:pt x="444028" y="69534"/>
                    <a:pt x="423875" y="89687"/>
                    <a:pt x="399185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8">
              <a:extLst>
                <a:ext uri="{FF2B5EF4-FFF2-40B4-BE49-F238E27FC236}">
                  <a16:creationId xmlns="" xmlns:a16="http://schemas.microsoft.com/office/drawing/2014/main" id="{F69A04D8-718C-5F50-AF10-6DC744E1C5CD}"/>
                </a:ext>
              </a:extLst>
            </p:cNvPr>
            <p:cNvSpPr/>
            <p:nvPr/>
          </p:nvSpPr>
          <p:spPr>
            <a:xfrm>
              <a:off x="14423752" y="3807717"/>
              <a:ext cx="1045675" cy="89686"/>
            </a:xfrm>
            <a:custGeom>
              <a:avLst/>
              <a:gdLst>
                <a:gd name="connsiteX0" fmla="*/ 1000832 w 1045675"/>
                <a:gd name="connsiteY0" fmla="*/ 89687 h 89686"/>
                <a:gd name="connsiteX1" fmla="*/ 44843 w 1045675"/>
                <a:gd name="connsiteY1" fmla="*/ 89687 h 89686"/>
                <a:gd name="connsiteX2" fmla="*/ 0 w 1045675"/>
                <a:gd name="connsiteY2" fmla="*/ 44843 h 89686"/>
                <a:gd name="connsiteX3" fmla="*/ 0 w 1045675"/>
                <a:gd name="connsiteY3" fmla="*/ 44843 h 89686"/>
                <a:gd name="connsiteX4" fmla="*/ 44843 w 1045675"/>
                <a:gd name="connsiteY4" fmla="*/ 0 h 89686"/>
                <a:gd name="connsiteX5" fmla="*/ 1000832 w 1045675"/>
                <a:gd name="connsiteY5" fmla="*/ 0 h 89686"/>
                <a:gd name="connsiteX6" fmla="*/ 1045675 w 1045675"/>
                <a:gd name="connsiteY6" fmla="*/ 44843 h 89686"/>
                <a:gd name="connsiteX7" fmla="*/ 1045675 w 1045675"/>
                <a:gd name="connsiteY7" fmla="*/ 44843 h 89686"/>
                <a:gd name="connsiteX8" fmla="*/ 1000832 w 1045675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675" h="89686">
                  <a:moveTo>
                    <a:pt x="1000832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1000832" y="0"/>
                  </a:lnTo>
                  <a:cubicBezTo>
                    <a:pt x="1025523" y="0"/>
                    <a:pt x="1045675" y="20153"/>
                    <a:pt x="1045675" y="44843"/>
                  </a:cubicBezTo>
                  <a:lnTo>
                    <a:pt x="1045675" y="44843"/>
                  </a:lnTo>
                  <a:cubicBezTo>
                    <a:pt x="1045675" y="69534"/>
                    <a:pt x="1025523" y="89687"/>
                    <a:pt x="1000832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9">
              <a:extLst>
                <a:ext uri="{FF2B5EF4-FFF2-40B4-BE49-F238E27FC236}">
                  <a16:creationId xmlns="" xmlns:a16="http://schemas.microsoft.com/office/drawing/2014/main" id="{156E0E02-DB39-6F92-8258-6F71778109B3}"/>
                </a:ext>
              </a:extLst>
            </p:cNvPr>
            <p:cNvSpPr/>
            <p:nvPr/>
          </p:nvSpPr>
          <p:spPr>
            <a:xfrm>
              <a:off x="14423752" y="3981217"/>
              <a:ext cx="444028" cy="89686"/>
            </a:xfrm>
            <a:custGeom>
              <a:avLst/>
              <a:gdLst>
                <a:gd name="connsiteX0" fmla="*/ 399185 w 444028"/>
                <a:gd name="connsiteY0" fmla="*/ 89687 h 89686"/>
                <a:gd name="connsiteX1" fmla="*/ 44843 w 444028"/>
                <a:gd name="connsiteY1" fmla="*/ 89687 h 89686"/>
                <a:gd name="connsiteX2" fmla="*/ 0 w 444028"/>
                <a:gd name="connsiteY2" fmla="*/ 44843 h 89686"/>
                <a:gd name="connsiteX3" fmla="*/ 0 w 444028"/>
                <a:gd name="connsiteY3" fmla="*/ 44843 h 89686"/>
                <a:gd name="connsiteX4" fmla="*/ 44843 w 444028"/>
                <a:gd name="connsiteY4" fmla="*/ 0 h 89686"/>
                <a:gd name="connsiteX5" fmla="*/ 399185 w 444028"/>
                <a:gd name="connsiteY5" fmla="*/ 0 h 89686"/>
                <a:gd name="connsiteX6" fmla="*/ 444028 w 444028"/>
                <a:gd name="connsiteY6" fmla="*/ 44843 h 89686"/>
                <a:gd name="connsiteX7" fmla="*/ 444028 w 444028"/>
                <a:gd name="connsiteY7" fmla="*/ 44843 h 89686"/>
                <a:gd name="connsiteX8" fmla="*/ 399185 w 444028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028" h="89686">
                  <a:moveTo>
                    <a:pt x="399185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399185" y="0"/>
                  </a:lnTo>
                  <a:cubicBezTo>
                    <a:pt x="423875" y="0"/>
                    <a:pt x="444028" y="20153"/>
                    <a:pt x="444028" y="44843"/>
                  </a:cubicBezTo>
                  <a:lnTo>
                    <a:pt x="444028" y="44843"/>
                  </a:lnTo>
                  <a:cubicBezTo>
                    <a:pt x="444028" y="69534"/>
                    <a:pt x="423875" y="89687"/>
                    <a:pt x="399185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0">
              <a:extLst>
                <a:ext uri="{FF2B5EF4-FFF2-40B4-BE49-F238E27FC236}">
                  <a16:creationId xmlns="" xmlns:a16="http://schemas.microsoft.com/office/drawing/2014/main" id="{EBE2B702-3868-6E4A-71B5-EEFB99276365}"/>
                </a:ext>
              </a:extLst>
            </p:cNvPr>
            <p:cNvSpPr/>
            <p:nvPr/>
          </p:nvSpPr>
          <p:spPr>
            <a:xfrm>
              <a:off x="15709660" y="2681503"/>
              <a:ext cx="460177" cy="1219503"/>
            </a:xfrm>
            <a:custGeom>
              <a:avLst/>
              <a:gdLst>
                <a:gd name="connsiteX0" fmla="*/ 40039 w 460177"/>
                <a:gd name="connsiteY0" fmla="*/ 605578 h 1219503"/>
                <a:gd name="connsiteX1" fmla="*/ 122384 w 460177"/>
                <a:gd name="connsiteY1" fmla="*/ 565540 h 1219503"/>
                <a:gd name="connsiteX2" fmla="*/ 146808 w 460177"/>
                <a:gd name="connsiteY2" fmla="*/ 458770 h 1219503"/>
                <a:gd name="connsiteX3" fmla="*/ 66731 w 460177"/>
                <a:gd name="connsiteY3" fmla="*/ 151807 h 1219503"/>
                <a:gd name="connsiteX4" fmla="*/ 453771 w 460177"/>
                <a:gd name="connsiteY4" fmla="*/ 111769 h 1219503"/>
                <a:gd name="connsiteX5" fmla="*/ 373694 w 460177"/>
                <a:gd name="connsiteY5" fmla="*/ 418731 h 1219503"/>
                <a:gd name="connsiteX6" fmla="*/ 400386 w 460177"/>
                <a:gd name="connsiteY6" fmla="*/ 618924 h 1219503"/>
                <a:gd name="connsiteX7" fmla="*/ 460177 w 460177"/>
                <a:gd name="connsiteY7" fmla="*/ 1172125 h 1219503"/>
                <a:gd name="connsiteX8" fmla="*/ 0 w 460177"/>
                <a:gd name="connsiteY8" fmla="*/ 1219504 h 1219503"/>
                <a:gd name="connsiteX9" fmla="*/ 40039 w 460177"/>
                <a:gd name="connsiteY9" fmla="*/ 605578 h 12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177" h="1219503">
                  <a:moveTo>
                    <a:pt x="40039" y="605578"/>
                  </a:moveTo>
                  <a:lnTo>
                    <a:pt x="122384" y="565540"/>
                  </a:lnTo>
                  <a:cubicBezTo>
                    <a:pt x="122384" y="565540"/>
                    <a:pt x="146808" y="512155"/>
                    <a:pt x="146808" y="458770"/>
                  </a:cubicBezTo>
                  <a:cubicBezTo>
                    <a:pt x="146808" y="458770"/>
                    <a:pt x="-40039" y="405385"/>
                    <a:pt x="66731" y="151807"/>
                  </a:cubicBezTo>
                  <a:cubicBezTo>
                    <a:pt x="173501" y="-101771"/>
                    <a:pt x="453771" y="18345"/>
                    <a:pt x="453771" y="111769"/>
                  </a:cubicBezTo>
                  <a:cubicBezTo>
                    <a:pt x="453771" y="205192"/>
                    <a:pt x="493810" y="271923"/>
                    <a:pt x="373694" y="418731"/>
                  </a:cubicBezTo>
                  <a:lnTo>
                    <a:pt x="400386" y="618924"/>
                  </a:lnTo>
                  <a:lnTo>
                    <a:pt x="460177" y="1172125"/>
                  </a:lnTo>
                  <a:lnTo>
                    <a:pt x="0" y="1219504"/>
                  </a:lnTo>
                  <a:lnTo>
                    <a:pt x="40039" y="605578"/>
                  </a:lnTo>
                  <a:close/>
                </a:path>
              </a:pathLst>
            </a:custGeom>
            <a:solidFill>
              <a:srgbClr val="F6C3A0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1">
              <a:extLst>
                <a:ext uri="{FF2B5EF4-FFF2-40B4-BE49-F238E27FC236}">
                  <a16:creationId xmlns="" xmlns:a16="http://schemas.microsoft.com/office/drawing/2014/main" id="{7C32953C-4C7E-9208-9B0A-0C487884F659}"/>
                </a:ext>
              </a:extLst>
            </p:cNvPr>
            <p:cNvSpPr/>
            <p:nvPr/>
          </p:nvSpPr>
          <p:spPr>
            <a:xfrm>
              <a:off x="16697279" y="3220350"/>
              <a:ext cx="160154" cy="347001"/>
            </a:xfrm>
            <a:custGeom>
              <a:avLst/>
              <a:gdLst>
                <a:gd name="connsiteX0" fmla="*/ 66731 w 160154"/>
                <a:gd name="connsiteY0" fmla="*/ 333655 h 347001"/>
                <a:gd name="connsiteX1" fmla="*/ 86617 w 160154"/>
                <a:gd name="connsiteY1" fmla="*/ 347001 h 347001"/>
                <a:gd name="connsiteX2" fmla="*/ 160154 w 160154"/>
                <a:gd name="connsiteY2" fmla="*/ 133462 h 347001"/>
                <a:gd name="connsiteX3" fmla="*/ 140135 w 160154"/>
                <a:gd name="connsiteY3" fmla="*/ 0 h 347001"/>
                <a:gd name="connsiteX4" fmla="*/ 53385 w 160154"/>
                <a:gd name="connsiteY4" fmla="*/ 13346 h 347001"/>
                <a:gd name="connsiteX5" fmla="*/ 13346 w 160154"/>
                <a:gd name="connsiteY5" fmla="*/ 93423 h 347001"/>
                <a:gd name="connsiteX6" fmla="*/ 13346 w 160154"/>
                <a:gd name="connsiteY6" fmla="*/ 180574 h 347001"/>
                <a:gd name="connsiteX7" fmla="*/ 0 w 160154"/>
                <a:gd name="connsiteY7" fmla="*/ 293617 h 347001"/>
                <a:gd name="connsiteX8" fmla="*/ 66731 w 160154"/>
                <a:gd name="connsiteY8" fmla="*/ 333655 h 3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54" h="347001">
                  <a:moveTo>
                    <a:pt x="66731" y="333655"/>
                  </a:moveTo>
                  <a:lnTo>
                    <a:pt x="86617" y="347001"/>
                  </a:lnTo>
                  <a:lnTo>
                    <a:pt x="160154" y="133462"/>
                  </a:lnTo>
                  <a:lnTo>
                    <a:pt x="140135" y="0"/>
                  </a:lnTo>
                  <a:lnTo>
                    <a:pt x="53385" y="13346"/>
                  </a:lnTo>
                  <a:lnTo>
                    <a:pt x="13346" y="93423"/>
                  </a:lnTo>
                  <a:cubicBezTo>
                    <a:pt x="13346" y="93423"/>
                    <a:pt x="13346" y="160955"/>
                    <a:pt x="13346" y="180574"/>
                  </a:cubicBezTo>
                  <a:cubicBezTo>
                    <a:pt x="13346" y="200193"/>
                    <a:pt x="0" y="293617"/>
                    <a:pt x="0" y="293617"/>
                  </a:cubicBezTo>
                  <a:lnTo>
                    <a:pt x="66731" y="333655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2">
              <a:extLst>
                <a:ext uri="{FF2B5EF4-FFF2-40B4-BE49-F238E27FC236}">
                  <a16:creationId xmlns="" xmlns:a16="http://schemas.microsoft.com/office/drawing/2014/main" id="{3441EF6D-599A-3B7D-1168-9F984824092C}"/>
                </a:ext>
              </a:extLst>
            </p:cNvPr>
            <p:cNvSpPr/>
            <p:nvPr/>
          </p:nvSpPr>
          <p:spPr>
            <a:xfrm>
              <a:off x="16764010" y="3039242"/>
              <a:ext cx="133462" cy="367954"/>
            </a:xfrm>
            <a:custGeom>
              <a:avLst/>
              <a:gdLst>
                <a:gd name="connsiteX0" fmla="*/ 34299 w 133462"/>
                <a:gd name="connsiteY0" fmla="*/ 0 h 367954"/>
                <a:gd name="connsiteX1" fmla="*/ 0 w 133462"/>
                <a:gd name="connsiteY1" fmla="*/ 367955 h 367954"/>
                <a:gd name="connsiteX2" fmla="*/ 107036 w 133462"/>
                <a:gd name="connsiteY2" fmla="*/ 367955 h 367954"/>
                <a:gd name="connsiteX3" fmla="*/ 133462 w 133462"/>
                <a:gd name="connsiteY3" fmla="*/ 6139 h 36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62" h="367954">
                  <a:moveTo>
                    <a:pt x="34299" y="0"/>
                  </a:moveTo>
                  <a:lnTo>
                    <a:pt x="0" y="367955"/>
                  </a:lnTo>
                  <a:lnTo>
                    <a:pt x="107036" y="367955"/>
                  </a:lnTo>
                  <a:lnTo>
                    <a:pt x="133462" y="613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="" xmlns:a16="http://schemas.microsoft.com/office/drawing/2014/main" id="{C44C16D7-440E-87D3-4081-F711E460E658}"/>
                </a:ext>
              </a:extLst>
            </p:cNvPr>
            <p:cNvSpPr/>
            <p:nvPr/>
          </p:nvSpPr>
          <p:spPr>
            <a:xfrm>
              <a:off x="16657240" y="3164261"/>
              <a:ext cx="219470" cy="403090"/>
            </a:xfrm>
            <a:custGeom>
              <a:avLst/>
              <a:gdLst>
                <a:gd name="connsiteX0" fmla="*/ 26692 w 219470"/>
                <a:gd name="connsiteY0" fmla="*/ 229590 h 403090"/>
                <a:gd name="connsiteX1" fmla="*/ 40039 w 219470"/>
                <a:gd name="connsiteY1" fmla="*/ 149513 h 403090"/>
                <a:gd name="connsiteX2" fmla="*/ 72069 w 219470"/>
                <a:gd name="connsiteY2" fmla="*/ 36070 h 403090"/>
                <a:gd name="connsiteX3" fmla="*/ 213539 w 219470"/>
                <a:gd name="connsiteY3" fmla="*/ 2705 h 403090"/>
                <a:gd name="connsiteX4" fmla="*/ 213539 w 219470"/>
                <a:gd name="connsiteY4" fmla="*/ 16051 h 403090"/>
                <a:gd name="connsiteX5" fmla="*/ 146808 w 219470"/>
                <a:gd name="connsiteY5" fmla="*/ 69436 h 403090"/>
                <a:gd name="connsiteX6" fmla="*/ 133462 w 219470"/>
                <a:gd name="connsiteY6" fmla="*/ 176205 h 403090"/>
                <a:gd name="connsiteX7" fmla="*/ 40039 w 219470"/>
                <a:gd name="connsiteY7" fmla="*/ 282975 h 403090"/>
                <a:gd name="connsiteX8" fmla="*/ 0 w 219470"/>
                <a:gd name="connsiteY8" fmla="*/ 403091 h 403090"/>
                <a:gd name="connsiteX9" fmla="*/ 26692 w 219470"/>
                <a:gd name="connsiteY9" fmla="*/ 229590 h 40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70" h="403090">
                  <a:moveTo>
                    <a:pt x="26692" y="229590"/>
                  </a:moveTo>
                  <a:lnTo>
                    <a:pt x="40039" y="149513"/>
                  </a:lnTo>
                  <a:cubicBezTo>
                    <a:pt x="40039" y="149513"/>
                    <a:pt x="24157" y="42743"/>
                    <a:pt x="72069" y="36070"/>
                  </a:cubicBezTo>
                  <a:cubicBezTo>
                    <a:pt x="120116" y="29397"/>
                    <a:pt x="200193" y="-10642"/>
                    <a:pt x="213539" y="2705"/>
                  </a:cubicBezTo>
                  <a:cubicBezTo>
                    <a:pt x="226886" y="16051"/>
                    <a:pt x="213539" y="16051"/>
                    <a:pt x="213539" y="16051"/>
                  </a:cubicBezTo>
                  <a:cubicBezTo>
                    <a:pt x="213539" y="16051"/>
                    <a:pt x="200193" y="69436"/>
                    <a:pt x="146808" y="69436"/>
                  </a:cubicBezTo>
                  <a:cubicBezTo>
                    <a:pt x="93423" y="69436"/>
                    <a:pt x="146808" y="149513"/>
                    <a:pt x="133462" y="176205"/>
                  </a:cubicBezTo>
                  <a:cubicBezTo>
                    <a:pt x="120116" y="202898"/>
                    <a:pt x="40039" y="282975"/>
                    <a:pt x="40039" y="282975"/>
                  </a:cubicBezTo>
                  <a:lnTo>
                    <a:pt x="0" y="403091"/>
                  </a:lnTo>
                  <a:lnTo>
                    <a:pt x="26692" y="229590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aphic 4">
              <a:extLst>
                <a:ext uri="{FF2B5EF4-FFF2-40B4-BE49-F238E27FC236}">
                  <a16:creationId xmlns="" xmlns:a16="http://schemas.microsoft.com/office/drawing/2014/main" id="{EE7302CD-71E4-2812-BB49-5427C5E07432}"/>
                </a:ext>
              </a:extLst>
            </p:cNvPr>
            <p:cNvGrpSpPr/>
            <p:nvPr/>
          </p:nvGrpSpPr>
          <p:grpSpPr>
            <a:xfrm>
              <a:off x="15149119" y="5435820"/>
              <a:ext cx="636347" cy="434018"/>
              <a:chOff x="15149119" y="5435820"/>
              <a:chExt cx="636347" cy="434018"/>
            </a:xfrm>
          </p:grpSpPr>
          <p:sp>
            <p:nvSpPr>
              <p:cNvPr id="90" name="Freeform: Shape 86">
                <a:extLst>
                  <a:ext uri="{FF2B5EF4-FFF2-40B4-BE49-F238E27FC236}">
                    <a16:creationId xmlns="" xmlns:a16="http://schemas.microsoft.com/office/drawing/2014/main" id="{4817BE23-8C39-A523-61D9-7837CEF2E31D}"/>
                  </a:ext>
                </a:extLst>
              </p:cNvPr>
              <p:cNvSpPr/>
              <p:nvPr/>
            </p:nvSpPr>
            <p:spPr>
              <a:xfrm>
                <a:off x="15175811" y="5435820"/>
                <a:ext cx="600579" cy="373693"/>
              </a:xfrm>
              <a:custGeom>
                <a:avLst/>
                <a:gdLst>
                  <a:gd name="connsiteX0" fmla="*/ 373694 w 600579"/>
                  <a:gd name="connsiteY0" fmla="*/ 26692 h 373693"/>
                  <a:gd name="connsiteX1" fmla="*/ 347001 w 600579"/>
                  <a:gd name="connsiteY1" fmla="*/ 226886 h 373693"/>
                  <a:gd name="connsiteX2" fmla="*/ 0 w 600579"/>
                  <a:gd name="connsiteY2" fmla="*/ 347001 h 373693"/>
                  <a:gd name="connsiteX3" fmla="*/ 26692 w 600579"/>
                  <a:gd name="connsiteY3" fmla="*/ 373694 h 373693"/>
                  <a:gd name="connsiteX4" fmla="*/ 555069 w 600579"/>
                  <a:gd name="connsiteY4" fmla="*/ 373694 h 373693"/>
                  <a:gd name="connsiteX5" fmla="*/ 600580 w 600579"/>
                  <a:gd name="connsiteY5" fmla="*/ 0 h 37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579" h="373693">
                    <a:moveTo>
                      <a:pt x="373694" y="26692"/>
                    </a:moveTo>
                    <a:lnTo>
                      <a:pt x="347001" y="226886"/>
                    </a:lnTo>
                    <a:lnTo>
                      <a:pt x="0" y="347001"/>
                    </a:lnTo>
                    <a:lnTo>
                      <a:pt x="26692" y="373694"/>
                    </a:lnTo>
                    <a:lnTo>
                      <a:pt x="555069" y="373694"/>
                    </a:lnTo>
                    <a:lnTo>
                      <a:pt x="600580" y="0"/>
                    </a:lnTo>
                    <a:close/>
                  </a:path>
                </a:pathLst>
              </a:custGeom>
              <a:solidFill>
                <a:srgbClr val="F9C2A5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87">
                <a:extLst>
                  <a:ext uri="{FF2B5EF4-FFF2-40B4-BE49-F238E27FC236}">
                    <a16:creationId xmlns="" xmlns:a16="http://schemas.microsoft.com/office/drawing/2014/main" id="{E0F408D9-8974-A785-093A-5DE260A74587}"/>
                  </a:ext>
                </a:extLst>
              </p:cNvPr>
              <p:cNvSpPr/>
              <p:nvPr/>
            </p:nvSpPr>
            <p:spPr>
              <a:xfrm>
                <a:off x="15152084" y="5569282"/>
                <a:ext cx="633381" cy="286809"/>
              </a:xfrm>
              <a:custGeom>
                <a:avLst/>
                <a:gdLst>
                  <a:gd name="connsiteX0" fmla="*/ 370728 w 633381"/>
                  <a:gd name="connsiteY0" fmla="*/ 0 h 286809"/>
                  <a:gd name="connsiteX1" fmla="*/ 614697 w 633381"/>
                  <a:gd name="connsiteY1" fmla="*/ 0 h 286809"/>
                  <a:gd name="connsiteX2" fmla="*/ 614697 w 633381"/>
                  <a:gd name="connsiteY2" fmla="*/ 165893 h 286809"/>
                  <a:gd name="connsiteX3" fmla="*/ 633381 w 633381"/>
                  <a:gd name="connsiteY3" fmla="*/ 240232 h 286809"/>
                  <a:gd name="connsiteX4" fmla="*/ 624306 w 633381"/>
                  <a:gd name="connsiteY4" fmla="*/ 286810 h 286809"/>
                  <a:gd name="connsiteX5" fmla="*/ 23727 w 633381"/>
                  <a:gd name="connsiteY5" fmla="*/ 271462 h 286809"/>
                  <a:gd name="connsiteX6" fmla="*/ 23727 w 633381"/>
                  <a:gd name="connsiteY6" fmla="*/ 174301 h 286809"/>
                  <a:gd name="connsiteX7" fmla="*/ 344036 w 633381"/>
                  <a:gd name="connsiteY7" fmla="*/ 80077 h 286809"/>
                  <a:gd name="connsiteX8" fmla="*/ 370728 w 633381"/>
                  <a:gd name="connsiteY8" fmla="*/ 0 h 28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3381" h="286809">
                    <a:moveTo>
                      <a:pt x="370728" y="0"/>
                    </a:moveTo>
                    <a:lnTo>
                      <a:pt x="614697" y="0"/>
                    </a:lnTo>
                    <a:lnTo>
                      <a:pt x="614697" y="165893"/>
                    </a:lnTo>
                    <a:lnTo>
                      <a:pt x="633381" y="240232"/>
                    </a:lnTo>
                    <a:lnTo>
                      <a:pt x="624306" y="286810"/>
                    </a:lnTo>
                    <a:lnTo>
                      <a:pt x="23727" y="271462"/>
                    </a:lnTo>
                    <a:cubicBezTo>
                      <a:pt x="23727" y="271462"/>
                      <a:pt x="-29658" y="201928"/>
                      <a:pt x="23727" y="174301"/>
                    </a:cubicBezTo>
                    <a:cubicBezTo>
                      <a:pt x="77111" y="146675"/>
                      <a:pt x="344036" y="80077"/>
                      <a:pt x="344036" y="80077"/>
                    </a:cubicBezTo>
                    <a:lnTo>
                      <a:pt x="370728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88">
                <a:extLst>
                  <a:ext uri="{FF2B5EF4-FFF2-40B4-BE49-F238E27FC236}">
                    <a16:creationId xmlns="" xmlns:a16="http://schemas.microsoft.com/office/drawing/2014/main" id="{BEF217DC-8D9D-C093-6488-54F10BD4E98E}"/>
                  </a:ext>
                </a:extLst>
              </p:cNvPr>
              <p:cNvSpPr/>
              <p:nvPr/>
            </p:nvSpPr>
            <p:spPr>
              <a:xfrm>
                <a:off x="15149119" y="5809514"/>
                <a:ext cx="636347" cy="60325"/>
              </a:xfrm>
              <a:custGeom>
                <a:avLst/>
                <a:gdLst>
                  <a:gd name="connsiteX0" fmla="*/ 2536 w 636347"/>
                  <a:gd name="connsiteY0" fmla="*/ 0 h 60325"/>
                  <a:gd name="connsiteX1" fmla="*/ 636347 w 636347"/>
                  <a:gd name="connsiteY1" fmla="*/ 0 h 60325"/>
                  <a:gd name="connsiteX2" fmla="*/ 636347 w 636347"/>
                  <a:gd name="connsiteY2" fmla="*/ 46578 h 60325"/>
                  <a:gd name="connsiteX3" fmla="*/ 636347 w 636347"/>
                  <a:gd name="connsiteY3" fmla="*/ 60325 h 60325"/>
                  <a:gd name="connsiteX4" fmla="*/ 0 w 636347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47" h="60325">
                    <a:moveTo>
                      <a:pt x="2536" y="0"/>
                    </a:moveTo>
                    <a:lnTo>
                      <a:pt x="636347" y="0"/>
                    </a:lnTo>
                    <a:lnTo>
                      <a:pt x="636347" y="46578"/>
                    </a:lnTo>
                    <a:lnTo>
                      <a:pt x="636347" y="60325"/>
                    </a:lnTo>
                    <a:lnTo>
                      <a:pt x="0" y="60325"/>
                    </a:lnTo>
                    <a:close/>
                  </a:path>
                </a:pathLst>
              </a:custGeom>
              <a:solidFill>
                <a:srgbClr val="3D0B0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="" xmlns:a16="http://schemas.microsoft.com/office/drawing/2014/main" id="{E709C06F-0D1B-DE2B-4C52-491171B0D9D6}"/>
                </a:ext>
              </a:extLst>
            </p:cNvPr>
            <p:cNvGrpSpPr/>
            <p:nvPr/>
          </p:nvGrpSpPr>
          <p:grpSpPr>
            <a:xfrm>
              <a:off x="16070007" y="5422474"/>
              <a:ext cx="636347" cy="434018"/>
              <a:chOff x="16070007" y="5422474"/>
              <a:chExt cx="636347" cy="434018"/>
            </a:xfrm>
          </p:grpSpPr>
          <p:sp>
            <p:nvSpPr>
              <p:cNvPr id="87" name="Freeform: Shape 83">
                <a:extLst>
                  <a:ext uri="{FF2B5EF4-FFF2-40B4-BE49-F238E27FC236}">
                    <a16:creationId xmlns="" xmlns:a16="http://schemas.microsoft.com/office/drawing/2014/main" id="{AC584931-277E-1031-F02B-34DD16A8024C}"/>
                  </a:ext>
                </a:extLst>
              </p:cNvPr>
              <p:cNvSpPr/>
              <p:nvPr/>
            </p:nvSpPr>
            <p:spPr>
              <a:xfrm>
                <a:off x="16079082" y="5422474"/>
                <a:ext cx="600579" cy="373693"/>
              </a:xfrm>
              <a:custGeom>
                <a:avLst/>
                <a:gdLst>
                  <a:gd name="connsiteX0" fmla="*/ 226886 w 600579"/>
                  <a:gd name="connsiteY0" fmla="*/ 26692 h 373693"/>
                  <a:gd name="connsiteX1" fmla="*/ 253578 w 600579"/>
                  <a:gd name="connsiteY1" fmla="*/ 226886 h 373693"/>
                  <a:gd name="connsiteX2" fmla="*/ 600579 w 600579"/>
                  <a:gd name="connsiteY2" fmla="*/ 347001 h 373693"/>
                  <a:gd name="connsiteX3" fmla="*/ 573887 w 600579"/>
                  <a:gd name="connsiteY3" fmla="*/ 373694 h 373693"/>
                  <a:gd name="connsiteX4" fmla="*/ 45377 w 600579"/>
                  <a:gd name="connsiteY4" fmla="*/ 373694 h 373693"/>
                  <a:gd name="connsiteX5" fmla="*/ 0 w 600579"/>
                  <a:gd name="connsiteY5" fmla="*/ 0 h 37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579" h="373693">
                    <a:moveTo>
                      <a:pt x="226886" y="26692"/>
                    </a:moveTo>
                    <a:lnTo>
                      <a:pt x="253578" y="226886"/>
                    </a:lnTo>
                    <a:lnTo>
                      <a:pt x="600579" y="347001"/>
                    </a:lnTo>
                    <a:lnTo>
                      <a:pt x="573887" y="373694"/>
                    </a:lnTo>
                    <a:lnTo>
                      <a:pt x="45377" y="3736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C2A5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4">
                <a:extLst>
                  <a:ext uri="{FF2B5EF4-FFF2-40B4-BE49-F238E27FC236}">
                    <a16:creationId xmlns="" xmlns:a16="http://schemas.microsoft.com/office/drawing/2014/main" id="{3DB6510C-9853-D095-E911-8E14EC4093A7}"/>
                  </a:ext>
                </a:extLst>
              </p:cNvPr>
              <p:cNvSpPr/>
              <p:nvPr/>
            </p:nvSpPr>
            <p:spPr>
              <a:xfrm>
                <a:off x="16070007" y="5555936"/>
                <a:ext cx="633381" cy="286809"/>
              </a:xfrm>
              <a:custGeom>
                <a:avLst/>
                <a:gdLst>
                  <a:gd name="connsiteX0" fmla="*/ 262653 w 633381"/>
                  <a:gd name="connsiteY0" fmla="*/ 0 h 286809"/>
                  <a:gd name="connsiteX1" fmla="*/ 18685 w 633381"/>
                  <a:gd name="connsiteY1" fmla="*/ 0 h 286809"/>
                  <a:gd name="connsiteX2" fmla="*/ 18685 w 633381"/>
                  <a:gd name="connsiteY2" fmla="*/ 165893 h 286809"/>
                  <a:gd name="connsiteX3" fmla="*/ 0 w 633381"/>
                  <a:gd name="connsiteY3" fmla="*/ 240232 h 286809"/>
                  <a:gd name="connsiteX4" fmla="*/ 9075 w 633381"/>
                  <a:gd name="connsiteY4" fmla="*/ 286810 h 286809"/>
                  <a:gd name="connsiteX5" fmla="*/ 609655 w 633381"/>
                  <a:gd name="connsiteY5" fmla="*/ 271462 h 286809"/>
                  <a:gd name="connsiteX6" fmla="*/ 609655 w 633381"/>
                  <a:gd name="connsiteY6" fmla="*/ 174301 h 286809"/>
                  <a:gd name="connsiteX7" fmla="*/ 289346 w 633381"/>
                  <a:gd name="connsiteY7" fmla="*/ 80077 h 286809"/>
                  <a:gd name="connsiteX8" fmla="*/ 262653 w 633381"/>
                  <a:gd name="connsiteY8" fmla="*/ 0 h 28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3381" h="286809">
                    <a:moveTo>
                      <a:pt x="262653" y="0"/>
                    </a:moveTo>
                    <a:lnTo>
                      <a:pt x="18685" y="0"/>
                    </a:lnTo>
                    <a:lnTo>
                      <a:pt x="18685" y="165893"/>
                    </a:lnTo>
                    <a:lnTo>
                      <a:pt x="0" y="240232"/>
                    </a:lnTo>
                    <a:lnTo>
                      <a:pt x="9075" y="286810"/>
                    </a:lnTo>
                    <a:lnTo>
                      <a:pt x="609655" y="271462"/>
                    </a:lnTo>
                    <a:cubicBezTo>
                      <a:pt x="609655" y="271462"/>
                      <a:pt x="663040" y="201928"/>
                      <a:pt x="609655" y="174301"/>
                    </a:cubicBezTo>
                    <a:cubicBezTo>
                      <a:pt x="556270" y="146675"/>
                      <a:pt x="289346" y="80077"/>
                      <a:pt x="289346" y="80077"/>
                    </a:cubicBezTo>
                    <a:lnTo>
                      <a:pt x="262653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5">
                <a:extLst>
                  <a:ext uri="{FF2B5EF4-FFF2-40B4-BE49-F238E27FC236}">
                    <a16:creationId xmlns="" xmlns:a16="http://schemas.microsoft.com/office/drawing/2014/main" id="{5E965BD4-4CDC-7D60-9045-F95E7362DF5F}"/>
                  </a:ext>
                </a:extLst>
              </p:cNvPr>
              <p:cNvSpPr/>
              <p:nvPr/>
            </p:nvSpPr>
            <p:spPr>
              <a:xfrm>
                <a:off x="16070007" y="5796168"/>
                <a:ext cx="636347" cy="60325"/>
              </a:xfrm>
              <a:custGeom>
                <a:avLst/>
                <a:gdLst>
                  <a:gd name="connsiteX0" fmla="*/ 633811 w 636347"/>
                  <a:gd name="connsiteY0" fmla="*/ 0 h 60325"/>
                  <a:gd name="connsiteX1" fmla="*/ 0 w 636347"/>
                  <a:gd name="connsiteY1" fmla="*/ 0 h 60325"/>
                  <a:gd name="connsiteX2" fmla="*/ 0 w 636347"/>
                  <a:gd name="connsiteY2" fmla="*/ 46578 h 60325"/>
                  <a:gd name="connsiteX3" fmla="*/ 0 w 636347"/>
                  <a:gd name="connsiteY3" fmla="*/ 60325 h 60325"/>
                  <a:gd name="connsiteX4" fmla="*/ 636347 w 636347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47" h="60325">
                    <a:moveTo>
                      <a:pt x="633811" y="0"/>
                    </a:moveTo>
                    <a:lnTo>
                      <a:pt x="0" y="0"/>
                    </a:lnTo>
                    <a:lnTo>
                      <a:pt x="0" y="46578"/>
                    </a:lnTo>
                    <a:lnTo>
                      <a:pt x="0" y="60325"/>
                    </a:lnTo>
                    <a:lnTo>
                      <a:pt x="636347" y="60325"/>
                    </a:lnTo>
                    <a:close/>
                  </a:path>
                </a:pathLst>
              </a:custGeom>
              <a:solidFill>
                <a:srgbClr val="3D0B0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1">
              <a:extLst>
                <a:ext uri="{FF2B5EF4-FFF2-40B4-BE49-F238E27FC236}">
                  <a16:creationId xmlns="" xmlns:a16="http://schemas.microsoft.com/office/drawing/2014/main" id="{0E8E8567-2C14-131C-F11C-5D44333028F7}"/>
                </a:ext>
              </a:extLst>
            </p:cNvPr>
            <p:cNvSpPr/>
            <p:nvPr/>
          </p:nvSpPr>
          <p:spPr>
            <a:xfrm>
              <a:off x="14822605" y="2993465"/>
              <a:ext cx="419937" cy="427078"/>
            </a:xfrm>
            <a:custGeom>
              <a:avLst/>
              <a:gdLst>
                <a:gd name="connsiteX0" fmla="*/ 273129 w 419937"/>
                <a:gd name="connsiteY0" fmla="*/ 213539 h 427078"/>
                <a:gd name="connsiteX1" fmla="*/ 246437 w 419937"/>
                <a:gd name="connsiteY1" fmla="*/ 173501 h 427078"/>
                <a:gd name="connsiteX2" fmla="*/ 193052 w 419937"/>
                <a:gd name="connsiteY2" fmla="*/ 0 h 427078"/>
                <a:gd name="connsiteX3" fmla="*/ 179706 w 419937"/>
                <a:gd name="connsiteY3" fmla="*/ 120116 h 427078"/>
                <a:gd name="connsiteX4" fmla="*/ 6205 w 419937"/>
                <a:gd name="connsiteY4" fmla="*/ 53385 h 427078"/>
                <a:gd name="connsiteX5" fmla="*/ 132994 w 419937"/>
                <a:gd name="connsiteY5" fmla="*/ 156417 h 427078"/>
                <a:gd name="connsiteX6" fmla="*/ 59590 w 419937"/>
                <a:gd name="connsiteY6" fmla="*/ 146808 h 427078"/>
                <a:gd name="connsiteX7" fmla="*/ 72936 w 419937"/>
                <a:gd name="connsiteY7" fmla="*/ 186847 h 427078"/>
                <a:gd name="connsiteX8" fmla="*/ 53584 w 419937"/>
                <a:gd name="connsiteY8" fmla="*/ 226886 h 427078"/>
                <a:gd name="connsiteX9" fmla="*/ 72936 w 419937"/>
                <a:gd name="connsiteY9" fmla="*/ 266924 h 427078"/>
                <a:gd name="connsiteX10" fmla="*/ 179706 w 419937"/>
                <a:gd name="connsiteY10" fmla="*/ 306963 h 427078"/>
                <a:gd name="connsiteX11" fmla="*/ 246437 w 419937"/>
                <a:gd name="connsiteY11" fmla="*/ 360348 h 427078"/>
                <a:gd name="connsiteX12" fmla="*/ 299822 w 419937"/>
                <a:gd name="connsiteY12" fmla="*/ 427079 h 427078"/>
                <a:gd name="connsiteX13" fmla="*/ 419937 w 419937"/>
                <a:gd name="connsiteY13" fmla="*/ 373694 h 427078"/>
                <a:gd name="connsiteX14" fmla="*/ 273129 w 419937"/>
                <a:gd name="connsiteY14" fmla="*/ 213539 h 42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937" h="427078">
                  <a:moveTo>
                    <a:pt x="273129" y="213539"/>
                  </a:moveTo>
                  <a:lnTo>
                    <a:pt x="246437" y="173501"/>
                  </a:lnTo>
                  <a:cubicBezTo>
                    <a:pt x="246437" y="173501"/>
                    <a:pt x="219744" y="0"/>
                    <a:pt x="193052" y="0"/>
                  </a:cubicBezTo>
                  <a:cubicBezTo>
                    <a:pt x="166359" y="0"/>
                    <a:pt x="171698" y="93423"/>
                    <a:pt x="179706" y="120116"/>
                  </a:cubicBezTo>
                  <a:cubicBezTo>
                    <a:pt x="179706" y="120116"/>
                    <a:pt x="46244" y="40039"/>
                    <a:pt x="6205" y="53385"/>
                  </a:cubicBezTo>
                  <a:cubicBezTo>
                    <a:pt x="-33834" y="66731"/>
                    <a:pt x="132994" y="156417"/>
                    <a:pt x="132994" y="156417"/>
                  </a:cubicBezTo>
                  <a:cubicBezTo>
                    <a:pt x="132994" y="156417"/>
                    <a:pt x="72936" y="120116"/>
                    <a:pt x="59590" y="146808"/>
                  </a:cubicBezTo>
                  <a:cubicBezTo>
                    <a:pt x="46244" y="173501"/>
                    <a:pt x="72936" y="186847"/>
                    <a:pt x="72936" y="186847"/>
                  </a:cubicBezTo>
                  <a:cubicBezTo>
                    <a:pt x="72936" y="186847"/>
                    <a:pt x="34365" y="173501"/>
                    <a:pt x="53584" y="226886"/>
                  </a:cubicBezTo>
                  <a:cubicBezTo>
                    <a:pt x="53584" y="226886"/>
                    <a:pt x="19551" y="253578"/>
                    <a:pt x="72936" y="266924"/>
                  </a:cubicBezTo>
                  <a:cubicBezTo>
                    <a:pt x="72936" y="266924"/>
                    <a:pt x="132994" y="326982"/>
                    <a:pt x="179706" y="306963"/>
                  </a:cubicBezTo>
                  <a:cubicBezTo>
                    <a:pt x="179706" y="306963"/>
                    <a:pt x="233090" y="320309"/>
                    <a:pt x="246437" y="360348"/>
                  </a:cubicBezTo>
                  <a:cubicBezTo>
                    <a:pt x="255779" y="388508"/>
                    <a:pt x="299822" y="427079"/>
                    <a:pt x="299822" y="427079"/>
                  </a:cubicBezTo>
                  <a:lnTo>
                    <a:pt x="419937" y="373694"/>
                  </a:lnTo>
                  <a:lnTo>
                    <a:pt x="273129" y="213539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2">
              <a:extLst>
                <a:ext uri="{FF2B5EF4-FFF2-40B4-BE49-F238E27FC236}">
                  <a16:creationId xmlns="" xmlns:a16="http://schemas.microsoft.com/office/drawing/2014/main" id="{8F43537B-2685-16DA-A03B-01038688D0EF}"/>
                </a:ext>
              </a:extLst>
            </p:cNvPr>
            <p:cNvSpPr/>
            <p:nvPr/>
          </p:nvSpPr>
          <p:spPr>
            <a:xfrm>
              <a:off x="12920302" y="2449740"/>
              <a:ext cx="2715953" cy="1988451"/>
            </a:xfrm>
            <a:custGeom>
              <a:avLst/>
              <a:gdLst>
                <a:gd name="connsiteX0" fmla="*/ 2538716 w 2715953"/>
                <a:gd name="connsiteY0" fmla="*/ 1988451 h 1988451"/>
                <a:gd name="connsiteX1" fmla="*/ 177238 w 2715953"/>
                <a:gd name="connsiteY1" fmla="*/ 1988451 h 1988451"/>
                <a:gd name="connsiteX2" fmla="*/ 0 w 2715953"/>
                <a:gd name="connsiteY2" fmla="*/ 1811214 h 1988451"/>
                <a:gd name="connsiteX3" fmla="*/ 0 w 2715953"/>
                <a:gd name="connsiteY3" fmla="*/ 177238 h 1988451"/>
                <a:gd name="connsiteX4" fmla="*/ 177238 w 2715953"/>
                <a:gd name="connsiteY4" fmla="*/ 0 h 1988451"/>
                <a:gd name="connsiteX5" fmla="*/ 2538716 w 2715953"/>
                <a:gd name="connsiteY5" fmla="*/ 0 h 1988451"/>
                <a:gd name="connsiteX6" fmla="*/ 2715953 w 2715953"/>
                <a:gd name="connsiteY6" fmla="*/ 177238 h 1988451"/>
                <a:gd name="connsiteX7" fmla="*/ 2715953 w 2715953"/>
                <a:gd name="connsiteY7" fmla="*/ 1811347 h 1988451"/>
                <a:gd name="connsiteX8" fmla="*/ 2538716 w 2715953"/>
                <a:gd name="connsiteY8" fmla="*/ 1988451 h 1988451"/>
                <a:gd name="connsiteX9" fmla="*/ 177238 w 2715953"/>
                <a:gd name="connsiteY9" fmla="*/ 19886 h 1988451"/>
                <a:gd name="connsiteX10" fmla="*/ 20019 w 2715953"/>
                <a:gd name="connsiteY10" fmla="*/ 177104 h 1988451"/>
                <a:gd name="connsiteX11" fmla="*/ 20019 w 2715953"/>
                <a:gd name="connsiteY11" fmla="*/ 1811214 h 1988451"/>
                <a:gd name="connsiteX12" fmla="*/ 177238 w 2715953"/>
                <a:gd name="connsiteY12" fmla="*/ 1968432 h 1988451"/>
                <a:gd name="connsiteX13" fmla="*/ 2538716 w 2715953"/>
                <a:gd name="connsiteY13" fmla="*/ 1968432 h 1988451"/>
                <a:gd name="connsiteX14" fmla="*/ 2695934 w 2715953"/>
                <a:gd name="connsiteY14" fmla="*/ 1811214 h 1988451"/>
                <a:gd name="connsiteX15" fmla="*/ 2695934 w 2715953"/>
                <a:gd name="connsiteY15" fmla="*/ 177238 h 1988451"/>
                <a:gd name="connsiteX16" fmla="*/ 2538716 w 2715953"/>
                <a:gd name="connsiteY16" fmla="*/ 20019 h 1988451"/>
                <a:gd name="connsiteX17" fmla="*/ 177238 w 2715953"/>
                <a:gd name="connsiteY17" fmla="*/ 20019 h 198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15953" h="1988451">
                  <a:moveTo>
                    <a:pt x="2538716" y="1988451"/>
                  </a:moveTo>
                  <a:lnTo>
                    <a:pt x="177238" y="1988451"/>
                  </a:lnTo>
                  <a:cubicBezTo>
                    <a:pt x="79543" y="1988451"/>
                    <a:pt x="0" y="1908908"/>
                    <a:pt x="0" y="1811214"/>
                  </a:cubicBezTo>
                  <a:lnTo>
                    <a:pt x="0" y="177238"/>
                  </a:lnTo>
                  <a:cubicBezTo>
                    <a:pt x="0" y="79543"/>
                    <a:pt x="79543" y="0"/>
                    <a:pt x="177238" y="0"/>
                  </a:cubicBezTo>
                  <a:lnTo>
                    <a:pt x="2538716" y="0"/>
                  </a:lnTo>
                  <a:cubicBezTo>
                    <a:pt x="2636410" y="0"/>
                    <a:pt x="2715953" y="79543"/>
                    <a:pt x="2715953" y="177238"/>
                  </a:cubicBezTo>
                  <a:lnTo>
                    <a:pt x="2715953" y="1811347"/>
                  </a:lnTo>
                  <a:cubicBezTo>
                    <a:pt x="2715953" y="1909041"/>
                    <a:pt x="2636410" y="1988451"/>
                    <a:pt x="2538716" y="1988451"/>
                  </a:cubicBezTo>
                  <a:close/>
                  <a:moveTo>
                    <a:pt x="177238" y="19886"/>
                  </a:moveTo>
                  <a:cubicBezTo>
                    <a:pt x="90487" y="19886"/>
                    <a:pt x="20019" y="90487"/>
                    <a:pt x="20019" y="177104"/>
                  </a:cubicBezTo>
                  <a:lnTo>
                    <a:pt x="20019" y="1811214"/>
                  </a:lnTo>
                  <a:cubicBezTo>
                    <a:pt x="20019" y="1897964"/>
                    <a:pt x="90621" y="1968432"/>
                    <a:pt x="177238" y="1968432"/>
                  </a:cubicBezTo>
                  <a:lnTo>
                    <a:pt x="2538716" y="1968432"/>
                  </a:lnTo>
                  <a:cubicBezTo>
                    <a:pt x="2625466" y="1968432"/>
                    <a:pt x="2695934" y="1897831"/>
                    <a:pt x="2695934" y="1811214"/>
                  </a:cubicBezTo>
                  <a:lnTo>
                    <a:pt x="2695934" y="177238"/>
                  </a:lnTo>
                  <a:cubicBezTo>
                    <a:pt x="2695934" y="90487"/>
                    <a:pt x="2625333" y="20019"/>
                    <a:pt x="2538716" y="20019"/>
                  </a:cubicBezTo>
                  <a:lnTo>
                    <a:pt x="177238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aphic 4">
              <a:extLst>
                <a:ext uri="{FF2B5EF4-FFF2-40B4-BE49-F238E27FC236}">
                  <a16:creationId xmlns="" xmlns:a16="http://schemas.microsoft.com/office/drawing/2014/main" id="{7DA41DE9-38F2-E334-BBF3-B2F115D70999}"/>
                </a:ext>
              </a:extLst>
            </p:cNvPr>
            <p:cNvGrpSpPr/>
            <p:nvPr/>
          </p:nvGrpSpPr>
          <p:grpSpPr>
            <a:xfrm>
              <a:off x="13063774" y="2549703"/>
              <a:ext cx="100096" cy="100096"/>
              <a:chOff x="13063774" y="2549703"/>
              <a:chExt cx="100096" cy="100096"/>
            </a:xfrm>
          </p:grpSpPr>
          <p:sp>
            <p:nvSpPr>
              <p:cNvPr id="85" name="Freeform: Shape 81">
                <a:extLst>
                  <a:ext uri="{FF2B5EF4-FFF2-40B4-BE49-F238E27FC236}">
                    <a16:creationId xmlns="" xmlns:a16="http://schemas.microsoft.com/office/drawing/2014/main" id="{F89CC158-4081-58BB-3E39-4C30C713E6CA}"/>
                  </a:ext>
                </a:extLst>
              </p:cNvPr>
              <p:cNvSpPr/>
              <p:nvPr/>
            </p:nvSpPr>
            <p:spPr>
              <a:xfrm>
                <a:off x="13073783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2">
                <a:extLst>
                  <a:ext uri="{FF2B5EF4-FFF2-40B4-BE49-F238E27FC236}">
                    <a16:creationId xmlns="" xmlns:a16="http://schemas.microsoft.com/office/drawing/2014/main" id="{AFA3843C-A045-BF45-DBCD-8D78E8E7C2AD}"/>
                  </a:ext>
                </a:extLst>
              </p:cNvPr>
              <p:cNvSpPr/>
              <p:nvPr/>
            </p:nvSpPr>
            <p:spPr>
              <a:xfrm>
                <a:off x="13063774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4">
              <a:extLst>
                <a:ext uri="{FF2B5EF4-FFF2-40B4-BE49-F238E27FC236}">
                  <a16:creationId xmlns="" xmlns:a16="http://schemas.microsoft.com/office/drawing/2014/main" id="{7B9F590C-FAF3-D736-0B52-87E5E29B9BBF}"/>
                </a:ext>
              </a:extLst>
            </p:cNvPr>
            <p:cNvGrpSpPr/>
            <p:nvPr/>
          </p:nvGrpSpPr>
          <p:grpSpPr>
            <a:xfrm>
              <a:off x="13197236" y="2549703"/>
              <a:ext cx="100096" cy="100096"/>
              <a:chOff x="13197236" y="2549703"/>
              <a:chExt cx="100096" cy="100096"/>
            </a:xfrm>
          </p:grpSpPr>
          <p:sp>
            <p:nvSpPr>
              <p:cNvPr id="83" name="Freeform: Shape 79">
                <a:extLst>
                  <a:ext uri="{FF2B5EF4-FFF2-40B4-BE49-F238E27FC236}">
                    <a16:creationId xmlns="" xmlns:a16="http://schemas.microsoft.com/office/drawing/2014/main" id="{89221AFA-A2A2-1543-06B2-E66AF02E0BE3}"/>
                  </a:ext>
                </a:extLst>
              </p:cNvPr>
              <p:cNvSpPr/>
              <p:nvPr/>
            </p:nvSpPr>
            <p:spPr>
              <a:xfrm>
                <a:off x="13207246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0">
                <a:extLst>
                  <a:ext uri="{FF2B5EF4-FFF2-40B4-BE49-F238E27FC236}">
                    <a16:creationId xmlns="" xmlns:a16="http://schemas.microsoft.com/office/drawing/2014/main" id="{08330F34-A56C-AB59-0443-ECB4BB6BE24B}"/>
                  </a:ext>
                </a:extLst>
              </p:cNvPr>
              <p:cNvSpPr/>
              <p:nvPr/>
            </p:nvSpPr>
            <p:spPr>
              <a:xfrm>
                <a:off x="13197236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="" xmlns:a16="http://schemas.microsoft.com/office/drawing/2014/main" id="{77D40A7A-C6D5-1182-173F-FA58DFA69706}"/>
                </a:ext>
              </a:extLst>
            </p:cNvPr>
            <p:cNvGrpSpPr/>
            <p:nvPr/>
          </p:nvGrpSpPr>
          <p:grpSpPr>
            <a:xfrm>
              <a:off x="13330698" y="2549703"/>
              <a:ext cx="100096" cy="100096"/>
              <a:chOff x="13330698" y="2549703"/>
              <a:chExt cx="100096" cy="100096"/>
            </a:xfrm>
          </p:grpSpPr>
          <p:sp>
            <p:nvSpPr>
              <p:cNvPr id="81" name="Freeform: Shape 77">
                <a:extLst>
                  <a:ext uri="{FF2B5EF4-FFF2-40B4-BE49-F238E27FC236}">
                    <a16:creationId xmlns="" xmlns:a16="http://schemas.microsoft.com/office/drawing/2014/main" id="{904EA874-ED84-50DE-91AB-5CB8CED54AA3}"/>
                  </a:ext>
                </a:extLst>
              </p:cNvPr>
              <p:cNvSpPr/>
              <p:nvPr/>
            </p:nvSpPr>
            <p:spPr>
              <a:xfrm>
                <a:off x="13340708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78">
                <a:extLst>
                  <a:ext uri="{FF2B5EF4-FFF2-40B4-BE49-F238E27FC236}">
                    <a16:creationId xmlns="" xmlns:a16="http://schemas.microsoft.com/office/drawing/2014/main" id="{DF50BCA6-474C-AB5A-94D6-9710B980800F}"/>
                  </a:ext>
                </a:extLst>
              </p:cNvPr>
              <p:cNvSpPr/>
              <p:nvPr/>
            </p:nvSpPr>
            <p:spPr>
              <a:xfrm>
                <a:off x="13330698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6">
              <a:extLst>
                <a:ext uri="{FF2B5EF4-FFF2-40B4-BE49-F238E27FC236}">
                  <a16:creationId xmlns="" xmlns:a16="http://schemas.microsoft.com/office/drawing/2014/main" id="{69E8508B-2940-9548-AE63-321FE9E3178B}"/>
                </a:ext>
              </a:extLst>
            </p:cNvPr>
            <p:cNvSpPr/>
            <p:nvPr/>
          </p:nvSpPr>
          <p:spPr>
            <a:xfrm>
              <a:off x="15469428" y="3927699"/>
              <a:ext cx="907542" cy="1601544"/>
            </a:xfrm>
            <a:custGeom>
              <a:avLst/>
              <a:gdLst>
                <a:gd name="connsiteX0" fmla="*/ 160155 w 907542"/>
                <a:gd name="connsiteY0" fmla="*/ 26692 h 1601544"/>
                <a:gd name="connsiteX1" fmla="*/ 0 w 907542"/>
                <a:gd name="connsiteY1" fmla="*/ 1588199 h 1601544"/>
                <a:gd name="connsiteX2" fmla="*/ 320309 w 907542"/>
                <a:gd name="connsiteY2" fmla="*/ 1601545 h 1601544"/>
                <a:gd name="connsiteX3" fmla="*/ 493810 w 907542"/>
                <a:gd name="connsiteY3" fmla="*/ 266924 h 1601544"/>
                <a:gd name="connsiteX4" fmla="*/ 573887 w 907542"/>
                <a:gd name="connsiteY4" fmla="*/ 1574852 h 1601544"/>
                <a:gd name="connsiteX5" fmla="*/ 907542 w 907542"/>
                <a:gd name="connsiteY5" fmla="*/ 1574852 h 1601544"/>
                <a:gd name="connsiteX6" fmla="*/ 814119 w 907542"/>
                <a:gd name="connsiteY6" fmla="*/ 0 h 160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7542" h="1601544">
                  <a:moveTo>
                    <a:pt x="160155" y="26692"/>
                  </a:moveTo>
                  <a:lnTo>
                    <a:pt x="0" y="1588199"/>
                  </a:lnTo>
                  <a:lnTo>
                    <a:pt x="320309" y="1601545"/>
                  </a:lnTo>
                  <a:lnTo>
                    <a:pt x="493810" y="266924"/>
                  </a:lnTo>
                  <a:lnTo>
                    <a:pt x="573887" y="1574852"/>
                  </a:lnTo>
                  <a:lnTo>
                    <a:pt x="907542" y="1574852"/>
                  </a:lnTo>
                  <a:lnTo>
                    <a:pt x="814119" y="0"/>
                  </a:lnTo>
                  <a:close/>
                </a:path>
              </a:pathLst>
            </a:custGeom>
            <a:solidFill>
              <a:schemeClr val="accent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27">
              <a:extLst>
                <a:ext uri="{FF2B5EF4-FFF2-40B4-BE49-F238E27FC236}">
                  <a16:creationId xmlns="" xmlns:a16="http://schemas.microsoft.com/office/drawing/2014/main" id="{ABF908D4-F833-874F-E155-ECBBB8997B46}"/>
                </a:ext>
              </a:extLst>
            </p:cNvPr>
            <p:cNvSpPr/>
            <p:nvPr/>
          </p:nvSpPr>
          <p:spPr>
            <a:xfrm>
              <a:off x="14995637" y="3200331"/>
              <a:ext cx="1841776" cy="840575"/>
            </a:xfrm>
            <a:custGeom>
              <a:avLst/>
              <a:gdLst>
                <a:gd name="connsiteX0" fmla="*/ 0 w 1841776"/>
                <a:gd name="connsiteY0" fmla="*/ 120116 h 840575"/>
                <a:gd name="connsiteX1" fmla="*/ 146808 w 1841776"/>
                <a:gd name="connsiteY1" fmla="*/ 0 h 840575"/>
                <a:gd name="connsiteX2" fmla="*/ 340328 w 1841776"/>
                <a:gd name="connsiteY2" fmla="*/ 214874 h 840575"/>
                <a:gd name="connsiteX3" fmla="*/ 493810 w 1841776"/>
                <a:gd name="connsiteY3" fmla="*/ 93423 h 840575"/>
                <a:gd name="connsiteX4" fmla="*/ 836407 w 1841776"/>
                <a:gd name="connsiteY4" fmla="*/ 46712 h 840575"/>
                <a:gd name="connsiteX5" fmla="*/ 907542 w 1841776"/>
                <a:gd name="connsiteY5" fmla="*/ 226886 h 840575"/>
                <a:gd name="connsiteX6" fmla="*/ 1109070 w 1841776"/>
                <a:gd name="connsiteY6" fmla="*/ 113443 h 840575"/>
                <a:gd name="connsiteX7" fmla="*/ 1109070 w 1841776"/>
                <a:gd name="connsiteY7" fmla="*/ 46712 h 840575"/>
                <a:gd name="connsiteX8" fmla="*/ 1414698 w 1841776"/>
                <a:gd name="connsiteY8" fmla="*/ 80077 h 840575"/>
                <a:gd name="connsiteX9" fmla="*/ 1574853 w 1841776"/>
                <a:gd name="connsiteY9" fmla="*/ 440425 h 840575"/>
                <a:gd name="connsiteX10" fmla="*/ 1681622 w 1841776"/>
                <a:gd name="connsiteY10" fmla="*/ 160154 h 840575"/>
                <a:gd name="connsiteX11" fmla="*/ 1841777 w 1841776"/>
                <a:gd name="connsiteY11" fmla="*/ 253578 h 840575"/>
                <a:gd name="connsiteX12" fmla="*/ 1708315 w 1841776"/>
                <a:gd name="connsiteY12" fmla="*/ 774080 h 840575"/>
                <a:gd name="connsiteX13" fmla="*/ 1294582 w 1841776"/>
                <a:gd name="connsiteY13" fmla="*/ 520502 h 840575"/>
                <a:gd name="connsiteX14" fmla="*/ 1307929 w 1841776"/>
                <a:gd name="connsiteY14" fmla="*/ 774080 h 840575"/>
                <a:gd name="connsiteX15" fmla="*/ 584297 w 1841776"/>
                <a:gd name="connsiteY15" fmla="*/ 828933 h 840575"/>
                <a:gd name="connsiteX16" fmla="*/ 616061 w 1841776"/>
                <a:gd name="connsiteY16" fmla="*/ 414400 h 840575"/>
                <a:gd name="connsiteX17" fmla="*/ 340328 w 1841776"/>
                <a:gd name="connsiteY17" fmla="*/ 521436 h 840575"/>
                <a:gd name="connsiteX18" fmla="*/ 0 w 1841776"/>
                <a:gd name="connsiteY18" fmla="*/ 120116 h 84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41776" h="840575">
                  <a:moveTo>
                    <a:pt x="0" y="120116"/>
                  </a:moveTo>
                  <a:lnTo>
                    <a:pt x="146808" y="0"/>
                  </a:lnTo>
                  <a:lnTo>
                    <a:pt x="340328" y="214874"/>
                  </a:lnTo>
                  <a:cubicBezTo>
                    <a:pt x="340328" y="214874"/>
                    <a:pt x="400386" y="146808"/>
                    <a:pt x="493810" y="93423"/>
                  </a:cubicBezTo>
                  <a:cubicBezTo>
                    <a:pt x="587233" y="40039"/>
                    <a:pt x="836407" y="46712"/>
                    <a:pt x="836407" y="46712"/>
                  </a:cubicBezTo>
                  <a:cubicBezTo>
                    <a:pt x="836407" y="46712"/>
                    <a:pt x="787426" y="186847"/>
                    <a:pt x="907542" y="226886"/>
                  </a:cubicBezTo>
                  <a:cubicBezTo>
                    <a:pt x="1027658" y="266924"/>
                    <a:pt x="1110271" y="173501"/>
                    <a:pt x="1109070" y="113443"/>
                  </a:cubicBezTo>
                  <a:cubicBezTo>
                    <a:pt x="1107869" y="53385"/>
                    <a:pt x="1109070" y="46712"/>
                    <a:pt x="1109070" y="46712"/>
                  </a:cubicBezTo>
                  <a:cubicBezTo>
                    <a:pt x="1109070" y="46712"/>
                    <a:pt x="1334621" y="13346"/>
                    <a:pt x="1414698" y="80077"/>
                  </a:cubicBezTo>
                  <a:cubicBezTo>
                    <a:pt x="1494775" y="146808"/>
                    <a:pt x="1574853" y="440425"/>
                    <a:pt x="1574853" y="440425"/>
                  </a:cubicBezTo>
                  <a:lnTo>
                    <a:pt x="1681622" y="160154"/>
                  </a:lnTo>
                  <a:lnTo>
                    <a:pt x="1841777" y="253578"/>
                  </a:lnTo>
                  <a:cubicBezTo>
                    <a:pt x="1841777" y="253578"/>
                    <a:pt x="1790260" y="678521"/>
                    <a:pt x="1708315" y="774080"/>
                  </a:cubicBezTo>
                  <a:cubicBezTo>
                    <a:pt x="1628238" y="867503"/>
                    <a:pt x="1401352" y="920888"/>
                    <a:pt x="1294582" y="520502"/>
                  </a:cubicBezTo>
                  <a:lnTo>
                    <a:pt x="1307929" y="774080"/>
                  </a:lnTo>
                  <a:lnTo>
                    <a:pt x="584297" y="828933"/>
                  </a:lnTo>
                  <a:lnTo>
                    <a:pt x="616061" y="414400"/>
                  </a:lnTo>
                  <a:cubicBezTo>
                    <a:pt x="616061" y="414400"/>
                    <a:pt x="427079" y="562409"/>
                    <a:pt x="340328" y="521436"/>
                  </a:cubicBezTo>
                  <a:cubicBezTo>
                    <a:pt x="253578" y="480463"/>
                    <a:pt x="0" y="120116"/>
                    <a:pt x="0" y="12011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="" xmlns:a16="http://schemas.microsoft.com/office/drawing/2014/main" id="{EA6EDA85-5B89-F03F-56C6-7E3AA16016F4}"/>
                </a:ext>
              </a:extLst>
            </p:cNvPr>
            <p:cNvSpPr/>
            <p:nvPr/>
          </p:nvSpPr>
          <p:spPr>
            <a:xfrm>
              <a:off x="15727540" y="2566386"/>
              <a:ext cx="526075" cy="493809"/>
            </a:xfrm>
            <a:custGeom>
              <a:avLst/>
              <a:gdLst>
                <a:gd name="connsiteX0" fmla="*/ 3 w 526075"/>
                <a:gd name="connsiteY0" fmla="*/ 100097 h 493809"/>
                <a:gd name="connsiteX1" fmla="*/ 329121 w 526075"/>
                <a:gd name="connsiteY1" fmla="*/ 280270 h 493809"/>
                <a:gd name="connsiteX2" fmla="*/ 355813 w 526075"/>
                <a:gd name="connsiteY2" fmla="*/ 467117 h 493809"/>
                <a:gd name="connsiteX3" fmla="*/ 382506 w 526075"/>
                <a:gd name="connsiteY3" fmla="*/ 373694 h 493809"/>
                <a:gd name="connsiteX4" fmla="*/ 382506 w 526075"/>
                <a:gd name="connsiteY4" fmla="*/ 493810 h 493809"/>
                <a:gd name="connsiteX5" fmla="*/ 515968 w 526075"/>
                <a:gd name="connsiteY5" fmla="*/ 266924 h 493809"/>
                <a:gd name="connsiteX6" fmla="*/ 435890 w 526075"/>
                <a:gd name="connsiteY6" fmla="*/ 80077 h 493809"/>
                <a:gd name="connsiteX7" fmla="*/ 128928 w 526075"/>
                <a:gd name="connsiteY7" fmla="*/ 0 h 493809"/>
                <a:gd name="connsiteX8" fmla="*/ 102235 w 526075"/>
                <a:gd name="connsiteY8" fmla="*/ 53385 h 493809"/>
                <a:gd name="connsiteX9" fmla="*/ 48850 w 526075"/>
                <a:gd name="connsiteY9" fmla="*/ 0 h 493809"/>
                <a:gd name="connsiteX10" fmla="*/ 48850 w 526075"/>
                <a:gd name="connsiteY10" fmla="*/ 106770 h 493809"/>
                <a:gd name="connsiteX11" fmla="*/ 3 w 526075"/>
                <a:gd name="connsiteY11" fmla="*/ 100097 h 49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6075" h="493809">
                  <a:moveTo>
                    <a:pt x="3" y="100097"/>
                  </a:moveTo>
                  <a:cubicBezTo>
                    <a:pt x="3" y="100097"/>
                    <a:pt x="-4534" y="360348"/>
                    <a:pt x="329121" y="280270"/>
                  </a:cubicBezTo>
                  <a:cubicBezTo>
                    <a:pt x="329121" y="280270"/>
                    <a:pt x="302428" y="400386"/>
                    <a:pt x="355813" y="467117"/>
                  </a:cubicBezTo>
                  <a:cubicBezTo>
                    <a:pt x="355813" y="467117"/>
                    <a:pt x="355813" y="400386"/>
                    <a:pt x="382506" y="373694"/>
                  </a:cubicBezTo>
                  <a:cubicBezTo>
                    <a:pt x="382506" y="373694"/>
                    <a:pt x="395852" y="413732"/>
                    <a:pt x="382506" y="493810"/>
                  </a:cubicBezTo>
                  <a:cubicBezTo>
                    <a:pt x="382506" y="493810"/>
                    <a:pt x="542660" y="427079"/>
                    <a:pt x="515968" y="266924"/>
                  </a:cubicBezTo>
                  <a:cubicBezTo>
                    <a:pt x="515968" y="266924"/>
                    <a:pt x="568018" y="193387"/>
                    <a:pt x="435890" y="80077"/>
                  </a:cubicBezTo>
                  <a:cubicBezTo>
                    <a:pt x="342467" y="0"/>
                    <a:pt x="155620" y="66731"/>
                    <a:pt x="128928" y="0"/>
                  </a:cubicBezTo>
                  <a:cubicBezTo>
                    <a:pt x="128928" y="0"/>
                    <a:pt x="115581" y="13346"/>
                    <a:pt x="102235" y="53385"/>
                  </a:cubicBezTo>
                  <a:cubicBezTo>
                    <a:pt x="102235" y="53385"/>
                    <a:pt x="75543" y="66731"/>
                    <a:pt x="48850" y="0"/>
                  </a:cubicBezTo>
                  <a:cubicBezTo>
                    <a:pt x="48850" y="0"/>
                    <a:pt x="22959" y="46712"/>
                    <a:pt x="48850" y="106770"/>
                  </a:cubicBezTo>
                  <a:cubicBezTo>
                    <a:pt x="48850" y="106770"/>
                    <a:pt x="44579" y="120116"/>
                    <a:pt x="3" y="100097"/>
                  </a:cubicBezTo>
                  <a:close/>
                </a:path>
              </a:pathLst>
            </a:custGeom>
            <a:solidFill>
              <a:srgbClr val="0B0B0B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29">
              <a:extLst>
                <a:ext uri="{FF2B5EF4-FFF2-40B4-BE49-F238E27FC236}">
                  <a16:creationId xmlns="" xmlns:a16="http://schemas.microsoft.com/office/drawing/2014/main" id="{53C62EA2-9418-F322-43B3-E3D2500F8A48}"/>
                </a:ext>
              </a:extLst>
            </p:cNvPr>
            <p:cNvSpPr/>
            <p:nvPr/>
          </p:nvSpPr>
          <p:spPr>
            <a:xfrm>
              <a:off x="16096735" y="2903955"/>
              <a:ext cx="93476" cy="156240"/>
            </a:xfrm>
            <a:custGeom>
              <a:avLst/>
              <a:gdLst>
                <a:gd name="connsiteX0" fmla="*/ 7038 w 93476"/>
                <a:gd name="connsiteY0" fmla="*/ 156241 h 156240"/>
                <a:gd name="connsiteX1" fmla="*/ 92854 w 93476"/>
                <a:gd name="connsiteY1" fmla="*/ 63885 h 156240"/>
                <a:gd name="connsiteX2" fmla="*/ 498 w 93476"/>
                <a:gd name="connsiteY2" fmla="*/ 79233 h 156240"/>
                <a:gd name="connsiteX3" fmla="*/ 7038 w 93476"/>
                <a:gd name="connsiteY3" fmla="*/ 156241 h 15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76" h="156240">
                  <a:moveTo>
                    <a:pt x="7038" y="156241"/>
                  </a:moveTo>
                  <a:cubicBezTo>
                    <a:pt x="7038" y="156241"/>
                    <a:pt x="84980" y="153171"/>
                    <a:pt x="92854" y="63885"/>
                  </a:cubicBezTo>
                  <a:cubicBezTo>
                    <a:pt x="102730" y="-49024"/>
                    <a:pt x="-8310" y="8098"/>
                    <a:pt x="498" y="79233"/>
                  </a:cubicBezTo>
                  <a:cubicBezTo>
                    <a:pt x="9307" y="150635"/>
                    <a:pt x="7038" y="156241"/>
                    <a:pt x="7038" y="156241"/>
                  </a:cubicBez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0">
              <a:extLst>
                <a:ext uri="{FF2B5EF4-FFF2-40B4-BE49-F238E27FC236}">
                  <a16:creationId xmlns="" xmlns:a16="http://schemas.microsoft.com/office/drawing/2014/main" id="{FAE9AD00-1801-42D1-03EE-78FD23CFD61A}"/>
                </a:ext>
              </a:extLst>
            </p:cNvPr>
            <p:cNvSpPr/>
            <p:nvPr/>
          </p:nvSpPr>
          <p:spPr>
            <a:xfrm>
              <a:off x="16811407" y="3199160"/>
              <a:ext cx="126085" cy="185480"/>
            </a:xfrm>
            <a:custGeom>
              <a:avLst/>
              <a:gdLst>
                <a:gd name="connsiteX0" fmla="*/ 102614 w 126085"/>
                <a:gd name="connsiteY0" fmla="*/ 17586 h 185480"/>
                <a:gd name="connsiteX1" fmla="*/ 124902 w 126085"/>
                <a:gd name="connsiteY1" fmla="*/ 64298 h 185480"/>
                <a:gd name="connsiteX2" fmla="*/ 108753 w 126085"/>
                <a:gd name="connsiteY2" fmla="*/ 59226 h 185480"/>
                <a:gd name="connsiteX3" fmla="*/ 117295 w 126085"/>
                <a:gd name="connsiteY3" fmla="*/ 82315 h 185480"/>
                <a:gd name="connsiteX4" fmla="*/ 111556 w 126085"/>
                <a:gd name="connsiteY4" fmla="*/ 104470 h 185480"/>
                <a:gd name="connsiteX5" fmla="*/ 91403 w 126085"/>
                <a:gd name="connsiteY5" fmla="*/ 114079 h 185480"/>
                <a:gd name="connsiteX6" fmla="*/ 97542 w 126085"/>
                <a:gd name="connsiteY6" fmla="*/ 127025 h 185480"/>
                <a:gd name="connsiteX7" fmla="*/ 104482 w 126085"/>
                <a:gd name="connsiteY7" fmla="*/ 153584 h 185480"/>
                <a:gd name="connsiteX8" fmla="*/ 81660 w 126085"/>
                <a:gd name="connsiteY8" fmla="*/ 156520 h 185480"/>
                <a:gd name="connsiteX9" fmla="*/ 81794 w 126085"/>
                <a:gd name="connsiteY9" fmla="*/ 156921 h 185480"/>
                <a:gd name="connsiteX10" fmla="*/ 52432 w 126085"/>
                <a:gd name="connsiteY10" fmla="*/ 183213 h 185480"/>
                <a:gd name="connsiteX11" fmla="*/ 7189 w 126085"/>
                <a:gd name="connsiteY11" fmla="*/ 156120 h 185480"/>
                <a:gd name="connsiteX12" fmla="*/ 1450 w 126085"/>
                <a:gd name="connsiteY12" fmla="*/ 142240 h 185480"/>
                <a:gd name="connsiteX13" fmla="*/ 20001 w 126085"/>
                <a:gd name="connsiteY13" fmla="*/ 137302 h 185480"/>
                <a:gd name="connsiteX14" fmla="*/ 8523 w 126085"/>
                <a:gd name="connsiteY14" fmla="*/ 92459 h 185480"/>
                <a:gd name="connsiteX15" fmla="*/ 47761 w 126085"/>
                <a:gd name="connsiteY15" fmla="*/ 96596 h 185480"/>
                <a:gd name="connsiteX16" fmla="*/ 27341 w 126085"/>
                <a:gd name="connsiteY16" fmla="*/ 58693 h 185480"/>
                <a:gd name="connsiteX17" fmla="*/ 27608 w 126085"/>
                <a:gd name="connsiteY17" fmla="*/ 51486 h 185480"/>
                <a:gd name="connsiteX18" fmla="*/ 56703 w 126085"/>
                <a:gd name="connsiteY18" fmla="*/ 46281 h 185480"/>
                <a:gd name="connsiteX19" fmla="*/ 62575 w 126085"/>
                <a:gd name="connsiteY19" fmla="*/ 6909 h 185480"/>
                <a:gd name="connsiteX20" fmla="*/ 102614 w 126085"/>
                <a:gd name="connsiteY20" fmla="*/ 17586 h 185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085" h="185480">
                  <a:moveTo>
                    <a:pt x="102614" y="17586"/>
                  </a:moveTo>
                  <a:cubicBezTo>
                    <a:pt x="115827" y="30132"/>
                    <a:pt x="130374" y="46815"/>
                    <a:pt x="124902" y="64298"/>
                  </a:cubicBezTo>
                  <a:cubicBezTo>
                    <a:pt x="119297" y="66834"/>
                    <a:pt x="111956" y="64565"/>
                    <a:pt x="108753" y="59226"/>
                  </a:cubicBezTo>
                  <a:cubicBezTo>
                    <a:pt x="110088" y="67368"/>
                    <a:pt x="114893" y="74441"/>
                    <a:pt x="117295" y="82315"/>
                  </a:cubicBezTo>
                  <a:cubicBezTo>
                    <a:pt x="119697" y="90190"/>
                    <a:pt x="118763" y="100333"/>
                    <a:pt x="111556" y="104470"/>
                  </a:cubicBezTo>
                  <a:cubicBezTo>
                    <a:pt x="104749" y="108341"/>
                    <a:pt x="93405" y="106605"/>
                    <a:pt x="91403" y="114079"/>
                  </a:cubicBezTo>
                  <a:cubicBezTo>
                    <a:pt x="90068" y="118884"/>
                    <a:pt x="94206" y="123288"/>
                    <a:pt x="97542" y="127025"/>
                  </a:cubicBezTo>
                  <a:cubicBezTo>
                    <a:pt x="103949" y="134232"/>
                    <a:pt x="108219" y="144642"/>
                    <a:pt x="104482" y="153584"/>
                  </a:cubicBezTo>
                  <a:cubicBezTo>
                    <a:pt x="100612" y="162393"/>
                    <a:pt x="85798" y="165195"/>
                    <a:pt x="81660" y="156520"/>
                  </a:cubicBezTo>
                  <a:cubicBezTo>
                    <a:pt x="81660" y="156654"/>
                    <a:pt x="81794" y="156787"/>
                    <a:pt x="81794" y="156921"/>
                  </a:cubicBezTo>
                  <a:cubicBezTo>
                    <a:pt x="89001" y="174671"/>
                    <a:pt x="69515" y="191754"/>
                    <a:pt x="52432" y="183213"/>
                  </a:cubicBezTo>
                  <a:cubicBezTo>
                    <a:pt x="36684" y="175338"/>
                    <a:pt x="21602" y="166263"/>
                    <a:pt x="7189" y="156120"/>
                  </a:cubicBezTo>
                  <a:cubicBezTo>
                    <a:pt x="2517" y="152783"/>
                    <a:pt x="-2554" y="146377"/>
                    <a:pt x="1450" y="142240"/>
                  </a:cubicBezTo>
                  <a:cubicBezTo>
                    <a:pt x="6121" y="137302"/>
                    <a:pt x="17331" y="143441"/>
                    <a:pt x="20001" y="137302"/>
                  </a:cubicBezTo>
                  <a:cubicBezTo>
                    <a:pt x="9991" y="124890"/>
                    <a:pt x="5587" y="108074"/>
                    <a:pt x="8523" y="92459"/>
                  </a:cubicBezTo>
                  <a:lnTo>
                    <a:pt x="47761" y="96596"/>
                  </a:lnTo>
                  <a:cubicBezTo>
                    <a:pt x="38018" y="85919"/>
                    <a:pt x="30945" y="72706"/>
                    <a:pt x="27341" y="58693"/>
                  </a:cubicBezTo>
                  <a:cubicBezTo>
                    <a:pt x="26674" y="56290"/>
                    <a:pt x="26274" y="53621"/>
                    <a:pt x="27608" y="51486"/>
                  </a:cubicBezTo>
                  <a:cubicBezTo>
                    <a:pt x="31879" y="44813"/>
                    <a:pt x="50030" y="46414"/>
                    <a:pt x="56703" y="46281"/>
                  </a:cubicBezTo>
                  <a:cubicBezTo>
                    <a:pt x="56569" y="39474"/>
                    <a:pt x="58438" y="12782"/>
                    <a:pt x="62575" y="6909"/>
                  </a:cubicBezTo>
                  <a:cubicBezTo>
                    <a:pt x="73119" y="-8439"/>
                    <a:pt x="89001" y="4774"/>
                    <a:pt x="102614" y="17586"/>
                  </a:cubicBezTo>
                  <a:close/>
                </a:path>
              </a:pathLst>
            </a:custGeom>
            <a:solidFill>
              <a:srgbClr val="F3C0A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1">
              <a:extLst>
                <a:ext uri="{FF2B5EF4-FFF2-40B4-BE49-F238E27FC236}">
                  <a16:creationId xmlns="" xmlns:a16="http://schemas.microsoft.com/office/drawing/2014/main" id="{7F69A30A-9AA8-9F99-FBF0-61B52240C416}"/>
                </a:ext>
              </a:extLst>
            </p:cNvPr>
            <p:cNvSpPr/>
            <p:nvPr/>
          </p:nvSpPr>
          <p:spPr>
            <a:xfrm>
              <a:off x="15783464" y="3090758"/>
              <a:ext cx="18150" cy="18150"/>
            </a:xfrm>
            <a:custGeom>
              <a:avLst/>
              <a:gdLst>
                <a:gd name="connsiteX0" fmla="*/ 18151 w 18150"/>
                <a:gd name="connsiteY0" fmla="*/ 18151 h 18150"/>
                <a:gd name="connsiteX1" fmla="*/ 0 w 18150"/>
                <a:gd name="connsiteY1" fmla="*/ 0 h 18150"/>
                <a:gd name="connsiteX2" fmla="*/ 18151 w 18150"/>
                <a:gd name="connsiteY2" fmla="*/ 18151 h 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0" h="18150">
                  <a:moveTo>
                    <a:pt x="18151" y="18151"/>
                  </a:moveTo>
                  <a:cubicBezTo>
                    <a:pt x="12012" y="12946"/>
                    <a:pt x="5872" y="6940"/>
                    <a:pt x="0" y="0"/>
                  </a:cubicBezTo>
                  <a:cubicBezTo>
                    <a:pt x="5872" y="7073"/>
                    <a:pt x="11878" y="13079"/>
                    <a:pt x="18151" y="18151"/>
                  </a:cubicBezTo>
                  <a:close/>
                </a:path>
              </a:pathLst>
            </a:custGeom>
            <a:noFill/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2">
              <a:extLst>
                <a:ext uri="{FF2B5EF4-FFF2-40B4-BE49-F238E27FC236}">
                  <a16:creationId xmlns="" xmlns:a16="http://schemas.microsoft.com/office/drawing/2014/main" id="{BE955E7B-712E-63B6-86D3-A5FC3BEFD781}"/>
                </a:ext>
              </a:extLst>
            </p:cNvPr>
            <p:cNvSpPr/>
            <p:nvPr/>
          </p:nvSpPr>
          <p:spPr>
            <a:xfrm>
              <a:off x="15776657" y="3082350"/>
              <a:ext cx="6673" cy="8408"/>
            </a:xfrm>
            <a:custGeom>
              <a:avLst/>
              <a:gdLst>
                <a:gd name="connsiteX0" fmla="*/ 0 w 6673"/>
                <a:gd name="connsiteY0" fmla="*/ 0 h 8408"/>
                <a:gd name="connsiteX1" fmla="*/ 0 w 6673"/>
                <a:gd name="connsiteY1" fmla="*/ 0 h 8408"/>
                <a:gd name="connsiteX2" fmla="*/ 6673 w 6673"/>
                <a:gd name="connsiteY2" fmla="*/ 8408 h 8408"/>
                <a:gd name="connsiteX3" fmla="*/ 0 w 6673"/>
                <a:gd name="connsiteY3" fmla="*/ 0 h 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3" h="8408">
                  <a:moveTo>
                    <a:pt x="0" y="0"/>
                  </a:moveTo>
                  <a:lnTo>
                    <a:pt x="0" y="0"/>
                  </a:lnTo>
                  <a:cubicBezTo>
                    <a:pt x="2135" y="2936"/>
                    <a:pt x="4404" y="5739"/>
                    <a:pt x="6673" y="8408"/>
                  </a:cubicBezTo>
                  <a:cubicBezTo>
                    <a:pt x="4538" y="5739"/>
                    <a:pt x="2269" y="3070"/>
                    <a:pt x="0" y="0"/>
                  </a:cubicBezTo>
                  <a:close/>
                </a:path>
              </a:pathLst>
            </a:custGeom>
            <a:solidFill>
              <a:srgbClr val="D8AD8F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3">
              <a:extLst>
                <a:ext uri="{FF2B5EF4-FFF2-40B4-BE49-F238E27FC236}">
                  <a16:creationId xmlns="" xmlns:a16="http://schemas.microsoft.com/office/drawing/2014/main" id="{E93A5ED0-F58E-F49D-85D1-F6E492783030}"/>
                </a:ext>
              </a:extLst>
            </p:cNvPr>
            <p:cNvSpPr/>
            <p:nvPr/>
          </p:nvSpPr>
          <p:spPr>
            <a:xfrm>
              <a:off x="15801615" y="3108909"/>
              <a:ext cx="114911" cy="86191"/>
            </a:xfrm>
            <a:custGeom>
              <a:avLst/>
              <a:gdLst>
                <a:gd name="connsiteX0" fmla="*/ 114911 w 114911"/>
                <a:gd name="connsiteY0" fmla="*/ 23489 h 86191"/>
                <a:gd name="connsiteX1" fmla="*/ 0 w 114911"/>
                <a:gd name="connsiteY1" fmla="*/ 0 h 86191"/>
                <a:gd name="connsiteX2" fmla="*/ 54853 w 114911"/>
                <a:gd name="connsiteY2" fmla="*/ 31364 h 86191"/>
                <a:gd name="connsiteX3" fmla="*/ 49514 w 114911"/>
                <a:gd name="connsiteY3" fmla="*/ 77942 h 86191"/>
                <a:gd name="connsiteX4" fmla="*/ 68199 w 114911"/>
                <a:gd name="connsiteY4" fmla="*/ 84748 h 86191"/>
                <a:gd name="connsiteX5" fmla="*/ 114911 w 114911"/>
                <a:gd name="connsiteY5" fmla="*/ 23489 h 8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11" h="86191">
                  <a:moveTo>
                    <a:pt x="114911" y="23489"/>
                  </a:moveTo>
                  <a:cubicBezTo>
                    <a:pt x="114911" y="23489"/>
                    <a:pt x="51917" y="41907"/>
                    <a:pt x="0" y="0"/>
                  </a:cubicBezTo>
                  <a:cubicBezTo>
                    <a:pt x="27627" y="23623"/>
                    <a:pt x="54853" y="31364"/>
                    <a:pt x="54853" y="31364"/>
                  </a:cubicBezTo>
                  <a:cubicBezTo>
                    <a:pt x="54853" y="47379"/>
                    <a:pt x="52584" y="63394"/>
                    <a:pt x="49514" y="77942"/>
                  </a:cubicBezTo>
                  <a:cubicBezTo>
                    <a:pt x="57122" y="84882"/>
                    <a:pt x="57656" y="88352"/>
                    <a:pt x="68199" y="84748"/>
                  </a:cubicBezTo>
                  <a:cubicBezTo>
                    <a:pt x="108238" y="71402"/>
                    <a:pt x="114911" y="23489"/>
                    <a:pt x="114911" y="23489"/>
                  </a:cubicBezTo>
                  <a:close/>
                </a:path>
              </a:pathLst>
            </a:custGeom>
            <a:solidFill>
              <a:srgbClr val="D8AD8F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4">
              <a:extLst>
                <a:ext uri="{FF2B5EF4-FFF2-40B4-BE49-F238E27FC236}">
                  <a16:creationId xmlns="" xmlns:a16="http://schemas.microsoft.com/office/drawing/2014/main" id="{F09AD2AC-0620-BBBF-B1F8-2F2BE50F8ECE}"/>
                </a:ext>
              </a:extLst>
            </p:cNvPr>
            <p:cNvSpPr/>
            <p:nvPr/>
          </p:nvSpPr>
          <p:spPr>
            <a:xfrm>
              <a:off x="15325956" y="3393851"/>
              <a:ext cx="20019" cy="173500"/>
            </a:xfrm>
            <a:custGeom>
              <a:avLst/>
              <a:gdLst>
                <a:gd name="connsiteX0" fmla="*/ 0 w 20019"/>
                <a:gd name="connsiteY0" fmla="*/ 0 h 173500"/>
                <a:gd name="connsiteX1" fmla="*/ 20019 w 20019"/>
                <a:gd name="connsiteY1" fmla="*/ 0 h 173500"/>
                <a:gd name="connsiteX2" fmla="*/ 20019 w 20019"/>
                <a:gd name="connsiteY2" fmla="*/ 173501 h 173500"/>
                <a:gd name="connsiteX3" fmla="*/ 0 w 20019"/>
                <a:gd name="connsiteY3" fmla="*/ 173501 h 17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173500">
                  <a:moveTo>
                    <a:pt x="0" y="0"/>
                  </a:moveTo>
                  <a:lnTo>
                    <a:pt x="20019" y="0"/>
                  </a:lnTo>
                  <a:lnTo>
                    <a:pt x="20019" y="173501"/>
                  </a:lnTo>
                  <a:lnTo>
                    <a:pt x="0" y="173501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5">
              <a:extLst>
                <a:ext uri="{FF2B5EF4-FFF2-40B4-BE49-F238E27FC236}">
                  <a16:creationId xmlns="" xmlns:a16="http://schemas.microsoft.com/office/drawing/2014/main" id="{FEE8A4F2-414D-3C17-DA40-CD3FF6DCAE40}"/>
                </a:ext>
              </a:extLst>
            </p:cNvPr>
            <p:cNvSpPr/>
            <p:nvPr/>
          </p:nvSpPr>
          <p:spPr>
            <a:xfrm rot="18056292">
              <a:off x="15571652" y="3537394"/>
              <a:ext cx="155612" cy="20018"/>
            </a:xfrm>
            <a:custGeom>
              <a:avLst/>
              <a:gdLst>
                <a:gd name="connsiteX0" fmla="*/ 0 w 155612"/>
                <a:gd name="connsiteY0" fmla="*/ 0 h 20018"/>
                <a:gd name="connsiteX1" fmla="*/ 155613 w 155612"/>
                <a:gd name="connsiteY1" fmla="*/ 0 h 20018"/>
                <a:gd name="connsiteX2" fmla="*/ 155613 w 155612"/>
                <a:gd name="connsiteY2" fmla="*/ 20019 h 20018"/>
                <a:gd name="connsiteX3" fmla="*/ 0 w 155612"/>
                <a:gd name="connsiteY3" fmla="*/ 20019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2" h="20018">
                  <a:moveTo>
                    <a:pt x="0" y="0"/>
                  </a:moveTo>
                  <a:lnTo>
                    <a:pt x="155613" y="0"/>
                  </a:lnTo>
                  <a:lnTo>
                    <a:pt x="155613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6">
              <a:extLst>
                <a:ext uri="{FF2B5EF4-FFF2-40B4-BE49-F238E27FC236}">
                  <a16:creationId xmlns="" xmlns:a16="http://schemas.microsoft.com/office/drawing/2014/main" id="{8464E370-BD1F-5AE7-DA9A-12FB5C69269E}"/>
                </a:ext>
              </a:extLst>
            </p:cNvPr>
            <p:cNvSpPr/>
            <p:nvPr/>
          </p:nvSpPr>
          <p:spPr>
            <a:xfrm rot="21349156">
              <a:off x="15621946" y="3997735"/>
              <a:ext cx="548641" cy="20018"/>
            </a:xfrm>
            <a:custGeom>
              <a:avLst/>
              <a:gdLst>
                <a:gd name="connsiteX0" fmla="*/ 0 w 548641"/>
                <a:gd name="connsiteY0" fmla="*/ 0 h 20018"/>
                <a:gd name="connsiteX1" fmla="*/ 548641 w 548641"/>
                <a:gd name="connsiteY1" fmla="*/ 0 h 20018"/>
                <a:gd name="connsiteX2" fmla="*/ 548641 w 548641"/>
                <a:gd name="connsiteY2" fmla="*/ 20018 h 20018"/>
                <a:gd name="connsiteX3" fmla="*/ 0 w 548641"/>
                <a:gd name="connsiteY3" fmla="*/ 20018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41" h="20018">
                  <a:moveTo>
                    <a:pt x="0" y="0"/>
                  </a:moveTo>
                  <a:lnTo>
                    <a:pt x="548641" y="0"/>
                  </a:lnTo>
                  <a:lnTo>
                    <a:pt x="548641" y="20018"/>
                  </a:lnTo>
                  <a:lnTo>
                    <a:pt x="0" y="20018"/>
                  </a:lnTo>
                  <a:close/>
                </a:path>
              </a:pathLst>
            </a:custGeom>
            <a:solidFill>
              <a:srgbClr val="141414"/>
            </a:solidFill>
            <a:ln w="13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7">
              <a:extLst>
                <a:ext uri="{FF2B5EF4-FFF2-40B4-BE49-F238E27FC236}">
                  <a16:creationId xmlns="" xmlns:a16="http://schemas.microsoft.com/office/drawing/2014/main" id="{67B21D94-A0EF-7B96-6D18-8329929BECC6}"/>
                </a:ext>
              </a:extLst>
            </p:cNvPr>
            <p:cNvSpPr/>
            <p:nvPr/>
          </p:nvSpPr>
          <p:spPr>
            <a:xfrm rot="21032261">
              <a:off x="16260217" y="3479003"/>
              <a:ext cx="20019" cy="243569"/>
            </a:xfrm>
            <a:custGeom>
              <a:avLst/>
              <a:gdLst>
                <a:gd name="connsiteX0" fmla="*/ 0 w 20019"/>
                <a:gd name="connsiteY0" fmla="*/ 0 h 243569"/>
                <a:gd name="connsiteX1" fmla="*/ 20020 w 20019"/>
                <a:gd name="connsiteY1" fmla="*/ 0 h 243569"/>
                <a:gd name="connsiteX2" fmla="*/ 20020 w 20019"/>
                <a:gd name="connsiteY2" fmla="*/ 243570 h 243569"/>
                <a:gd name="connsiteX3" fmla="*/ 0 w 20019"/>
                <a:gd name="connsiteY3" fmla="*/ 243570 h 2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243569">
                  <a:moveTo>
                    <a:pt x="0" y="0"/>
                  </a:moveTo>
                  <a:lnTo>
                    <a:pt x="20020" y="0"/>
                  </a:lnTo>
                  <a:lnTo>
                    <a:pt x="20020" y="243570"/>
                  </a:lnTo>
                  <a:lnTo>
                    <a:pt x="0" y="243570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8">
              <a:extLst>
                <a:ext uri="{FF2B5EF4-FFF2-40B4-BE49-F238E27FC236}">
                  <a16:creationId xmlns="" xmlns:a16="http://schemas.microsoft.com/office/drawing/2014/main" id="{0B803562-8A12-EEDC-A1CE-A7628E010FB0}"/>
                </a:ext>
              </a:extLst>
            </p:cNvPr>
            <p:cNvSpPr/>
            <p:nvPr/>
          </p:nvSpPr>
          <p:spPr>
            <a:xfrm rot="20921471">
              <a:off x="16573894" y="3639656"/>
              <a:ext cx="20019" cy="136133"/>
            </a:xfrm>
            <a:custGeom>
              <a:avLst/>
              <a:gdLst>
                <a:gd name="connsiteX0" fmla="*/ 0 w 20019"/>
                <a:gd name="connsiteY0" fmla="*/ 0 h 136133"/>
                <a:gd name="connsiteX1" fmla="*/ 20020 w 20019"/>
                <a:gd name="connsiteY1" fmla="*/ 0 h 136133"/>
                <a:gd name="connsiteX2" fmla="*/ 20020 w 20019"/>
                <a:gd name="connsiteY2" fmla="*/ 136133 h 136133"/>
                <a:gd name="connsiteX3" fmla="*/ 0 w 20019"/>
                <a:gd name="connsiteY3" fmla="*/ 136133 h 1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136133">
                  <a:moveTo>
                    <a:pt x="0" y="0"/>
                  </a:moveTo>
                  <a:lnTo>
                    <a:pt x="20020" y="0"/>
                  </a:lnTo>
                  <a:lnTo>
                    <a:pt x="20020" y="136133"/>
                  </a:lnTo>
                  <a:lnTo>
                    <a:pt x="0" y="136133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9">
              <a:extLst>
                <a:ext uri="{FF2B5EF4-FFF2-40B4-BE49-F238E27FC236}">
                  <a16:creationId xmlns="" xmlns:a16="http://schemas.microsoft.com/office/drawing/2014/main" id="{655A1ECE-9163-0E0B-D6DD-47A64B1FF8E5}"/>
                </a:ext>
              </a:extLst>
            </p:cNvPr>
            <p:cNvSpPr/>
            <p:nvPr/>
          </p:nvSpPr>
          <p:spPr>
            <a:xfrm rot="18900000">
              <a:off x="15445972" y="5661113"/>
              <a:ext cx="20019" cy="56587"/>
            </a:xfrm>
            <a:custGeom>
              <a:avLst/>
              <a:gdLst>
                <a:gd name="connsiteX0" fmla="*/ 0 w 20019"/>
                <a:gd name="connsiteY0" fmla="*/ 0 h 56587"/>
                <a:gd name="connsiteX1" fmla="*/ 20019 w 20019"/>
                <a:gd name="connsiteY1" fmla="*/ 0 h 56587"/>
                <a:gd name="connsiteX2" fmla="*/ 20019 w 20019"/>
                <a:gd name="connsiteY2" fmla="*/ 56587 h 56587"/>
                <a:gd name="connsiteX3" fmla="*/ 0 w 20019"/>
                <a:gd name="connsiteY3" fmla="*/ 56587 h 5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56587">
                  <a:moveTo>
                    <a:pt x="0" y="0"/>
                  </a:moveTo>
                  <a:lnTo>
                    <a:pt x="20019" y="0"/>
                  </a:lnTo>
                  <a:lnTo>
                    <a:pt x="20019" y="56587"/>
                  </a:lnTo>
                  <a:lnTo>
                    <a:pt x="0" y="56587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0">
              <a:extLst>
                <a:ext uri="{FF2B5EF4-FFF2-40B4-BE49-F238E27FC236}">
                  <a16:creationId xmlns="" xmlns:a16="http://schemas.microsoft.com/office/drawing/2014/main" id="{4B8CFB31-6965-9C62-72C0-124C51A659E3}"/>
                </a:ext>
              </a:extLst>
            </p:cNvPr>
            <p:cNvSpPr/>
            <p:nvPr/>
          </p:nvSpPr>
          <p:spPr>
            <a:xfrm rot="18900000">
              <a:off x="15372670" y="5671747"/>
              <a:ext cx="20019" cy="75538"/>
            </a:xfrm>
            <a:custGeom>
              <a:avLst/>
              <a:gdLst>
                <a:gd name="connsiteX0" fmla="*/ 0 w 20019"/>
                <a:gd name="connsiteY0" fmla="*/ 0 h 75538"/>
                <a:gd name="connsiteX1" fmla="*/ 20019 w 20019"/>
                <a:gd name="connsiteY1" fmla="*/ 0 h 75538"/>
                <a:gd name="connsiteX2" fmla="*/ 20019 w 20019"/>
                <a:gd name="connsiteY2" fmla="*/ 75539 h 75538"/>
                <a:gd name="connsiteX3" fmla="*/ 0 w 20019"/>
                <a:gd name="connsiteY3" fmla="*/ 75539 h 7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75538">
                  <a:moveTo>
                    <a:pt x="0" y="0"/>
                  </a:moveTo>
                  <a:lnTo>
                    <a:pt x="20019" y="0"/>
                  </a:lnTo>
                  <a:lnTo>
                    <a:pt x="20019" y="75539"/>
                  </a:lnTo>
                  <a:lnTo>
                    <a:pt x="0" y="7553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1">
              <a:extLst>
                <a:ext uri="{FF2B5EF4-FFF2-40B4-BE49-F238E27FC236}">
                  <a16:creationId xmlns="" xmlns:a16="http://schemas.microsoft.com/office/drawing/2014/main" id="{2327DDC6-2B76-57EA-9816-B3373E496E0E}"/>
                </a:ext>
              </a:extLst>
            </p:cNvPr>
            <p:cNvSpPr/>
            <p:nvPr/>
          </p:nvSpPr>
          <p:spPr>
            <a:xfrm rot="18221309">
              <a:off x="16413104" y="5665796"/>
              <a:ext cx="48181" cy="20020"/>
            </a:xfrm>
            <a:custGeom>
              <a:avLst/>
              <a:gdLst>
                <a:gd name="connsiteX0" fmla="*/ 0 w 48181"/>
                <a:gd name="connsiteY0" fmla="*/ 0 h 20020"/>
                <a:gd name="connsiteX1" fmla="*/ 48182 w 48181"/>
                <a:gd name="connsiteY1" fmla="*/ 0 h 20020"/>
                <a:gd name="connsiteX2" fmla="*/ 48182 w 48181"/>
                <a:gd name="connsiteY2" fmla="*/ 20020 h 20020"/>
                <a:gd name="connsiteX3" fmla="*/ 0 w 48181"/>
                <a:gd name="connsiteY3" fmla="*/ 20020 h 2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81" h="20020">
                  <a:moveTo>
                    <a:pt x="0" y="0"/>
                  </a:moveTo>
                  <a:lnTo>
                    <a:pt x="48182" y="0"/>
                  </a:lnTo>
                  <a:lnTo>
                    <a:pt x="48182" y="20020"/>
                  </a:lnTo>
                  <a:lnTo>
                    <a:pt x="0" y="20020"/>
                  </a:lnTo>
                  <a:close/>
                </a:path>
              </a:pathLst>
            </a:custGeom>
            <a:solidFill>
              <a:srgbClr val="141414"/>
            </a:solidFill>
            <a:ln w="13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2">
              <a:extLst>
                <a:ext uri="{FF2B5EF4-FFF2-40B4-BE49-F238E27FC236}">
                  <a16:creationId xmlns="" xmlns:a16="http://schemas.microsoft.com/office/drawing/2014/main" id="{9E304003-FBF4-881E-B338-E3C14663C26D}"/>
                </a:ext>
              </a:extLst>
            </p:cNvPr>
            <p:cNvSpPr/>
            <p:nvPr/>
          </p:nvSpPr>
          <p:spPr>
            <a:xfrm rot="18413913">
              <a:off x="16490329" y="5699307"/>
              <a:ext cx="66731" cy="20019"/>
            </a:xfrm>
            <a:custGeom>
              <a:avLst/>
              <a:gdLst>
                <a:gd name="connsiteX0" fmla="*/ 0 w 66731"/>
                <a:gd name="connsiteY0" fmla="*/ 0 h 20019"/>
                <a:gd name="connsiteX1" fmla="*/ 66731 w 66731"/>
                <a:gd name="connsiteY1" fmla="*/ 0 h 20019"/>
                <a:gd name="connsiteX2" fmla="*/ 66731 w 66731"/>
                <a:gd name="connsiteY2" fmla="*/ 20019 h 20019"/>
                <a:gd name="connsiteX3" fmla="*/ 0 w 66731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31" h="20019">
                  <a:moveTo>
                    <a:pt x="0" y="0"/>
                  </a:moveTo>
                  <a:lnTo>
                    <a:pt x="66731" y="0"/>
                  </a:lnTo>
                  <a:lnTo>
                    <a:pt x="66731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3">
              <a:extLst>
                <a:ext uri="{FF2B5EF4-FFF2-40B4-BE49-F238E27FC236}">
                  <a16:creationId xmlns="" xmlns:a16="http://schemas.microsoft.com/office/drawing/2014/main" id="{A09E47AA-97A0-A21B-1CA6-C17FCCA09E59}"/>
                </a:ext>
              </a:extLst>
            </p:cNvPr>
            <p:cNvSpPr/>
            <p:nvPr/>
          </p:nvSpPr>
          <p:spPr>
            <a:xfrm>
              <a:off x="16080818" y="4006708"/>
              <a:ext cx="222347" cy="207266"/>
            </a:xfrm>
            <a:custGeom>
              <a:avLst/>
              <a:gdLst>
                <a:gd name="connsiteX0" fmla="*/ 154415 w 222347"/>
                <a:gd name="connsiteY0" fmla="*/ 207267 h 207266"/>
                <a:gd name="connsiteX1" fmla="*/ 98762 w 222347"/>
                <a:gd name="connsiteY1" fmla="*/ 192719 h 207266"/>
                <a:gd name="connsiteX2" fmla="*/ 0 w 222347"/>
                <a:gd name="connsiteY2" fmla="*/ 2269 h 207266"/>
                <a:gd name="connsiteX3" fmla="*/ 19886 w 222347"/>
                <a:gd name="connsiteY3" fmla="*/ 0 h 207266"/>
                <a:gd name="connsiteX4" fmla="*/ 108638 w 222347"/>
                <a:gd name="connsiteY4" fmla="*/ 175369 h 207266"/>
                <a:gd name="connsiteX5" fmla="*/ 214073 w 222347"/>
                <a:gd name="connsiteY5" fmla="*/ 172700 h 207266"/>
                <a:gd name="connsiteX6" fmla="*/ 222348 w 222347"/>
                <a:gd name="connsiteY6" fmla="*/ 190984 h 207266"/>
                <a:gd name="connsiteX7" fmla="*/ 154415 w 222347"/>
                <a:gd name="connsiteY7" fmla="*/ 207267 h 20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347" h="207266">
                  <a:moveTo>
                    <a:pt x="154415" y="207267"/>
                  </a:moveTo>
                  <a:cubicBezTo>
                    <a:pt x="134396" y="207267"/>
                    <a:pt x="115845" y="202462"/>
                    <a:pt x="98762" y="192719"/>
                  </a:cubicBezTo>
                  <a:cubicBezTo>
                    <a:pt x="17617" y="146675"/>
                    <a:pt x="667" y="8141"/>
                    <a:pt x="0" y="2269"/>
                  </a:cubicBezTo>
                  <a:lnTo>
                    <a:pt x="19886" y="0"/>
                  </a:lnTo>
                  <a:cubicBezTo>
                    <a:pt x="20019" y="1335"/>
                    <a:pt x="36302" y="134396"/>
                    <a:pt x="108638" y="175369"/>
                  </a:cubicBezTo>
                  <a:cubicBezTo>
                    <a:pt x="138000" y="191919"/>
                    <a:pt x="173501" y="191118"/>
                    <a:pt x="214073" y="172700"/>
                  </a:cubicBezTo>
                  <a:lnTo>
                    <a:pt x="222348" y="190984"/>
                  </a:lnTo>
                  <a:cubicBezTo>
                    <a:pt x="198324" y="201795"/>
                    <a:pt x="175503" y="207267"/>
                    <a:pt x="154415" y="207267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4">
              <a:extLst>
                <a:ext uri="{FF2B5EF4-FFF2-40B4-BE49-F238E27FC236}">
                  <a16:creationId xmlns="" xmlns:a16="http://schemas.microsoft.com/office/drawing/2014/main" id="{CED4B9BD-9B45-AE77-A2AA-41039BEF9A10}"/>
                </a:ext>
              </a:extLst>
            </p:cNvPr>
            <p:cNvSpPr/>
            <p:nvPr/>
          </p:nvSpPr>
          <p:spPr>
            <a:xfrm>
              <a:off x="15621708" y="4038739"/>
              <a:ext cx="177776" cy="241299"/>
            </a:xfrm>
            <a:custGeom>
              <a:avLst/>
              <a:gdLst>
                <a:gd name="connsiteX0" fmla="*/ 31230 w 177776"/>
                <a:gd name="connsiteY0" fmla="*/ 241299 h 241299"/>
                <a:gd name="connsiteX1" fmla="*/ 0 w 177776"/>
                <a:gd name="connsiteY1" fmla="*/ 239297 h 241299"/>
                <a:gd name="connsiteX2" fmla="*/ 2536 w 177776"/>
                <a:gd name="connsiteY2" fmla="*/ 219412 h 241299"/>
                <a:gd name="connsiteX3" fmla="*/ 121050 w 177776"/>
                <a:gd name="connsiteY3" fmla="*/ 187114 h 241299"/>
                <a:gd name="connsiteX4" fmla="*/ 152013 w 177776"/>
                <a:gd name="connsiteY4" fmla="*/ 4137 h 241299"/>
                <a:gd name="connsiteX5" fmla="*/ 171632 w 177776"/>
                <a:gd name="connsiteY5" fmla="*/ 0 h 241299"/>
                <a:gd name="connsiteX6" fmla="*/ 135865 w 177776"/>
                <a:gd name="connsiteY6" fmla="*/ 200593 h 241299"/>
                <a:gd name="connsiteX7" fmla="*/ 31230 w 177776"/>
                <a:gd name="connsiteY7" fmla="*/ 241299 h 24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776" h="241299">
                  <a:moveTo>
                    <a:pt x="31230" y="241299"/>
                  </a:moveTo>
                  <a:cubicBezTo>
                    <a:pt x="21221" y="241299"/>
                    <a:pt x="10811" y="240632"/>
                    <a:pt x="0" y="239297"/>
                  </a:cubicBezTo>
                  <a:lnTo>
                    <a:pt x="2536" y="219412"/>
                  </a:lnTo>
                  <a:cubicBezTo>
                    <a:pt x="55387" y="226085"/>
                    <a:pt x="95292" y="215141"/>
                    <a:pt x="121050" y="187114"/>
                  </a:cubicBezTo>
                  <a:cubicBezTo>
                    <a:pt x="176704" y="126789"/>
                    <a:pt x="152280" y="5472"/>
                    <a:pt x="152013" y="4137"/>
                  </a:cubicBezTo>
                  <a:lnTo>
                    <a:pt x="171632" y="0"/>
                  </a:lnTo>
                  <a:cubicBezTo>
                    <a:pt x="172700" y="5338"/>
                    <a:pt x="198458" y="132528"/>
                    <a:pt x="135865" y="200593"/>
                  </a:cubicBezTo>
                  <a:cubicBezTo>
                    <a:pt x="110774" y="227686"/>
                    <a:pt x="75807" y="241299"/>
                    <a:pt x="31230" y="241299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5">
              <a:extLst>
                <a:ext uri="{FF2B5EF4-FFF2-40B4-BE49-F238E27FC236}">
                  <a16:creationId xmlns="" xmlns:a16="http://schemas.microsoft.com/office/drawing/2014/main" id="{DF6D0E82-A437-F1EF-FE08-F27A1D4FBEF1}"/>
                </a:ext>
              </a:extLst>
            </p:cNvPr>
            <p:cNvSpPr/>
            <p:nvPr/>
          </p:nvSpPr>
          <p:spPr>
            <a:xfrm rot="21112242">
              <a:off x="15946312" y="4013487"/>
              <a:ext cx="20018" cy="188705"/>
            </a:xfrm>
            <a:custGeom>
              <a:avLst/>
              <a:gdLst>
                <a:gd name="connsiteX0" fmla="*/ 0 w 20018"/>
                <a:gd name="connsiteY0" fmla="*/ 0 h 188705"/>
                <a:gd name="connsiteX1" fmla="*/ 20018 w 20018"/>
                <a:gd name="connsiteY1" fmla="*/ 0 h 188705"/>
                <a:gd name="connsiteX2" fmla="*/ 20018 w 20018"/>
                <a:gd name="connsiteY2" fmla="*/ 188706 h 188705"/>
                <a:gd name="connsiteX3" fmla="*/ 0 w 20018"/>
                <a:gd name="connsiteY3" fmla="*/ 188706 h 18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8" h="188705">
                  <a:moveTo>
                    <a:pt x="0" y="0"/>
                  </a:moveTo>
                  <a:lnTo>
                    <a:pt x="20018" y="0"/>
                  </a:lnTo>
                  <a:lnTo>
                    <a:pt x="20018" y="188706"/>
                  </a:lnTo>
                  <a:lnTo>
                    <a:pt x="0" y="188706"/>
                  </a:lnTo>
                  <a:close/>
                </a:path>
              </a:pathLst>
            </a:custGeom>
            <a:solidFill>
              <a:srgbClr val="141414"/>
            </a:solidFill>
            <a:ln w="13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0" name="Graphic 4">
              <a:extLst>
                <a:ext uri="{FF2B5EF4-FFF2-40B4-BE49-F238E27FC236}">
                  <a16:creationId xmlns="" xmlns:a16="http://schemas.microsoft.com/office/drawing/2014/main" id="{795A2B66-9697-C5B1-2DAC-9ECDC6A75667}"/>
                </a:ext>
              </a:extLst>
            </p:cNvPr>
            <p:cNvGrpSpPr/>
            <p:nvPr/>
          </p:nvGrpSpPr>
          <p:grpSpPr>
            <a:xfrm>
              <a:off x="14272714" y="4368432"/>
              <a:ext cx="845266" cy="747079"/>
              <a:chOff x="14272714" y="4368432"/>
              <a:chExt cx="845266" cy="747079"/>
            </a:xfrm>
          </p:grpSpPr>
          <p:sp>
            <p:nvSpPr>
              <p:cNvPr id="79" name="Freeform: Shape 75">
                <a:extLst>
                  <a:ext uri="{FF2B5EF4-FFF2-40B4-BE49-F238E27FC236}">
                    <a16:creationId xmlns="" xmlns:a16="http://schemas.microsoft.com/office/drawing/2014/main" id="{7E4AE0D4-CB5C-248A-1CDD-1517D65EB009}"/>
                  </a:ext>
                </a:extLst>
              </p:cNvPr>
              <p:cNvSpPr/>
              <p:nvPr/>
            </p:nvSpPr>
            <p:spPr>
              <a:xfrm>
                <a:off x="14282724" y="4378308"/>
                <a:ext cx="825246" cy="727018"/>
              </a:xfrm>
              <a:custGeom>
                <a:avLst/>
                <a:gdLst>
                  <a:gd name="connsiteX0" fmla="*/ 779377 w 825246"/>
                  <a:gd name="connsiteY0" fmla="*/ 496838 h 727018"/>
                  <a:gd name="connsiteX1" fmla="*/ 255939 w 825246"/>
                  <a:gd name="connsiteY1" fmla="*/ 720921 h 727018"/>
                  <a:gd name="connsiteX2" fmla="*/ 156643 w 825246"/>
                  <a:gd name="connsiteY2" fmla="*/ 681149 h 727018"/>
                  <a:gd name="connsiteX3" fmla="*/ 6098 w 825246"/>
                  <a:gd name="connsiteY3" fmla="*/ 329477 h 727018"/>
                  <a:gd name="connsiteX4" fmla="*/ 45870 w 825246"/>
                  <a:gd name="connsiteY4" fmla="*/ 230181 h 727018"/>
                  <a:gd name="connsiteX5" fmla="*/ 569308 w 825246"/>
                  <a:gd name="connsiteY5" fmla="*/ 6098 h 727018"/>
                  <a:gd name="connsiteX6" fmla="*/ 668604 w 825246"/>
                  <a:gd name="connsiteY6" fmla="*/ 45870 h 727018"/>
                  <a:gd name="connsiteX7" fmla="*/ 819149 w 825246"/>
                  <a:gd name="connsiteY7" fmla="*/ 397542 h 727018"/>
                  <a:gd name="connsiteX8" fmla="*/ 779377 w 825246"/>
                  <a:gd name="connsiteY8" fmla="*/ 496838 h 72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5246" h="727018">
                    <a:moveTo>
                      <a:pt x="779377" y="496838"/>
                    </a:moveTo>
                    <a:lnTo>
                      <a:pt x="255939" y="720921"/>
                    </a:lnTo>
                    <a:cubicBezTo>
                      <a:pt x="217635" y="737337"/>
                      <a:pt x="172926" y="719453"/>
                      <a:pt x="156643" y="681149"/>
                    </a:cubicBezTo>
                    <a:lnTo>
                      <a:pt x="6098" y="329477"/>
                    </a:lnTo>
                    <a:cubicBezTo>
                      <a:pt x="-10318" y="291173"/>
                      <a:pt x="7566" y="246463"/>
                      <a:pt x="45870" y="230181"/>
                    </a:cubicBezTo>
                    <a:lnTo>
                      <a:pt x="569308" y="6098"/>
                    </a:lnTo>
                    <a:cubicBezTo>
                      <a:pt x="607612" y="-10318"/>
                      <a:pt x="652321" y="7566"/>
                      <a:pt x="668604" y="45870"/>
                    </a:cubicBezTo>
                    <a:lnTo>
                      <a:pt x="819149" y="397542"/>
                    </a:lnTo>
                    <a:cubicBezTo>
                      <a:pt x="835565" y="435846"/>
                      <a:pt x="817681" y="480556"/>
                      <a:pt x="779377" y="496838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6">
                <a:extLst>
                  <a:ext uri="{FF2B5EF4-FFF2-40B4-BE49-F238E27FC236}">
                    <a16:creationId xmlns="" xmlns:a16="http://schemas.microsoft.com/office/drawing/2014/main" id="{6FBD42EC-B528-107E-225D-75A1079444E0}"/>
                  </a:ext>
                </a:extLst>
              </p:cNvPr>
              <p:cNvSpPr/>
              <p:nvPr/>
            </p:nvSpPr>
            <p:spPr>
              <a:xfrm>
                <a:off x="14272714" y="4368432"/>
                <a:ext cx="845266" cy="747079"/>
              </a:xfrm>
              <a:custGeom>
                <a:avLst/>
                <a:gdLst>
                  <a:gd name="connsiteX0" fmla="*/ 236320 w 845266"/>
                  <a:gd name="connsiteY0" fmla="*/ 747079 h 747079"/>
                  <a:gd name="connsiteX1" fmla="*/ 157444 w 845266"/>
                  <a:gd name="connsiteY1" fmla="*/ 695163 h 747079"/>
                  <a:gd name="connsiteX2" fmla="*/ 6899 w 845266"/>
                  <a:gd name="connsiteY2" fmla="*/ 343490 h 747079"/>
                  <a:gd name="connsiteX3" fmla="*/ 51876 w 845266"/>
                  <a:gd name="connsiteY3" fmla="*/ 230982 h 747079"/>
                  <a:gd name="connsiteX4" fmla="*/ 575314 w 845266"/>
                  <a:gd name="connsiteY4" fmla="*/ 6899 h 747079"/>
                  <a:gd name="connsiteX5" fmla="*/ 687823 w 845266"/>
                  <a:gd name="connsiteY5" fmla="*/ 51876 h 747079"/>
                  <a:gd name="connsiteX6" fmla="*/ 838368 w 845266"/>
                  <a:gd name="connsiteY6" fmla="*/ 403548 h 747079"/>
                  <a:gd name="connsiteX7" fmla="*/ 793391 w 845266"/>
                  <a:gd name="connsiteY7" fmla="*/ 516057 h 747079"/>
                  <a:gd name="connsiteX8" fmla="*/ 269953 w 845266"/>
                  <a:gd name="connsiteY8" fmla="*/ 740140 h 747079"/>
                  <a:gd name="connsiteX9" fmla="*/ 236320 w 845266"/>
                  <a:gd name="connsiteY9" fmla="*/ 747079 h 747079"/>
                  <a:gd name="connsiteX10" fmla="*/ 608946 w 845266"/>
                  <a:gd name="connsiteY10" fmla="*/ 19845 h 747079"/>
                  <a:gd name="connsiteX11" fmla="*/ 583188 w 845266"/>
                  <a:gd name="connsiteY11" fmla="*/ 25183 h 747079"/>
                  <a:gd name="connsiteX12" fmla="*/ 59750 w 845266"/>
                  <a:gd name="connsiteY12" fmla="*/ 249266 h 747079"/>
                  <a:gd name="connsiteX13" fmla="*/ 25317 w 845266"/>
                  <a:gd name="connsiteY13" fmla="*/ 335482 h 747079"/>
                  <a:gd name="connsiteX14" fmla="*/ 175862 w 845266"/>
                  <a:gd name="connsiteY14" fmla="*/ 687155 h 747079"/>
                  <a:gd name="connsiteX15" fmla="*/ 262078 w 845266"/>
                  <a:gd name="connsiteY15" fmla="*/ 721588 h 747079"/>
                  <a:gd name="connsiteX16" fmla="*/ 785517 w 845266"/>
                  <a:gd name="connsiteY16" fmla="*/ 497505 h 747079"/>
                  <a:gd name="connsiteX17" fmla="*/ 819950 w 845266"/>
                  <a:gd name="connsiteY17" fmla="*/ 411289 h 747079"/>
                  <a:gd name="connsiteX18" fmla="*/ 669405 w 845266"/>
                  <a:gd name="connsiteY18" fmla="*/ 59616 h 747079"/>
                  <a:gd name="connsiteX19" fmla="*/ 608946 w 845266"/>
                  <a:gd name="connsiteY19" fmla="*/ 19845 h 747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5266" h="747079">
                    <a:moveTo>
                      <a:pt x="236320" y="747079"/>
                    </a:moveTo>
                    <a:cubicBezTo>
                      <a:pt x="203088" y="747079"/>
                      <a:pt x="171324" y="727594"/>
                      <a:pt x="157444" y="695163"/>
                    </a:cubicBezTo>
                    <a:lnTo>
                      <a:pt x="6899" y="343490"/>
                    </a:lnTo>
                    <a:cubicBezTo>
                      <a:pt x="-11652" y="300115"/>
                      <a:pt x="8500" y="249666"/>
                      <a:pt x="51876" y="230982"/>
                    </a:cubicBezTo>
                    <a:lnTo>
                      <a:pt x="575314" y="6899"/>
                    </a:lnTo>
                    <a:cubicBezTo>
                      <a:pt x="618822" y="-11652"/>
                      <a:pt x="669138" y="8500"/>
                      <a:pt x="687823" y="51876"/>
                    </a:cubicBezTo>
                    <a:lnTo>
                      <a:pt x="838368" y="403548"/>
                    </a:lnTo>
                    <a:cubicBezTo>
                      <a:pt x="856919" y="446923"/>
                      <a:pt x="836766" y="497372"/>
                      <a:pt x="793391" y="516057"/>
                    </a:cubicBezTo>
                    <a:lnTo>
                      <a:pt x="269953" y="740140"/>
                    </a:lnTo>
                    <a:cubicBezTo>
                      <a:pt x="259009" y="744811"/>
                      <a:pt x="247531" y="747079"/>
                      <a:pt x="236320" y="747079"/>
                    </a:cubicBezTo>
                    <a:close/>
                    <a:moveTo>
                      <a:pt x="608946" y="19845"/>
                    </a:moveTo>
                    <a:cubicBezTo>
                      <a:pt x="600271" y="19845"/>
                      <a:pt x="591596" y="21580"/>
                      <a:pt x="583188" y="25183"/>
                    </a:cubicBezTo>
                    <a:lnTo>
                      <a:pt x="59750" y="249266"/>
                    </a:lnTo>
                    <a:cubicBezTo>
                      <a:pt x="26518" y="263546"/>
                      <a:pt x="11036" y="302117"/>
                      <a:pt x="25317" y="335482"/>
                    </a:cubicBezTo>
                    <a:lnTo>
                      <a:pt x="175862" y="687155"/>
                    </a:lnTo>
                    <a:cubicBezTo>
                      <a:pt x="190142" y="720387"/>
                      <a:pt x="228846" y="735869"/>
                      <a:pt x="262078" y="721588"/>
                    </a:cubicBezTo>
                    <a:lnTo>
                      <a:pt x="785517" y="497505"/>
                    </a:lnTo>
                    <a:cubicBezTo>
                      <a:pt x="818749" y="483225"/>
                      <a:pt x="834230" y="444655"/>
                      <a:pt x="819950" y="411289"/>
                    </a:cubicBezTo>
                    <a:lnTo>
                      <a:pt x="669405" y="59616"/>
                    </a:lnTo>
                    <a:cubicBezTo>
                      <a:pt x="658728" y="34792"/>
                      <a:pt x="634438" y="19845"/>
                      <a:pt x="608946" y="1984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4">
              <a:extLst>
                <a:ext uri="{FF2B5EF4-FFF2-40B4-BE49-F238E27FC236}">
                  <a16:creationId xmlns="" xmlns:a16="http://schemas.microsoft.com/office/drawing/2014/main" id="{DCC90436-30A6-481D-9F66-711AF89A492E}"/>
                </a:ext>
              </a:extLst>
            </p:cNvPr>
            <p:cNvGrpSpPr/>
            <p:nvPr/>
          </p:nvGrpSpPr>
          <p:grpSpPr>
            <a:xfrm>
              <a:off x="14599134" y="1857314"/>
              <a:ext cx="699317" cy="537306"/>
              <a:chOff x="14599134" y="1857314"/>
              <a:chExt cx="699317" cy="537306"/>
            </a:xfrm>
          </p:grpSpPr>
          <p:sp>
            <p:nvSpPr>
              <p:cNvPr id="77" name="Freeform: Shape 73">
                <a:extLst>
                  <a:ext uri="{FF2B5EF4-FFF2-40B4-BE49-F238E27FC236}">
                    <a16:creationId xmlns="" xmlns:a16="http://schemas.microsoft.com/office/drawing/2014/main" id="{87A62F94-3D71-7C65-6EF8-737F530F9FC3}"/>
                  </a:ext>
                </a:extLst>
              </p:cNvPr>
              <p:cNvSpPr/>
              <p:nvPr/>
            </p:nvSpPr>
            <p:spPr>
              <a:xfrm>
                <a:off x="14609298" y="1867478"/>
                <a:ext cx="679256" cy="517112"/>
              </a:xfrm>
              <a:custGeom>
                <a:avLst/>
                <a:gdLst>
                  <a:gd name="connsiteX0" fmla="*/ 581461 w 679256"/>
                  <a:gd name="connsiteY0" fmla="*/ 516999 h 517112"/>
                  <a:gd name="connsiteX1" fmla="*/ 71636 w 679256"/>
                  <a:gd name="connsiteY1" fmla="*/ 489639 h 517112"/>
                  <a:gd name="connsiteX2" fmla="*/ 100 w 679256"/>
                  <a:gd name="connsiteY2" fmla="*/ 410096 h 517112"/>
                  <a:gd name="connsiteX3" fmla="*/ 18251 w 679256"/>
                  <a:gd name="connsiteY3" fmla="*/ 71636 h 517112"/>
                  <a:gd name="connsiteX4" fmla="*/ 97795 w 679256"/>
                  <a:gd name="connsiteY4" fmla="*/ 100 h 517112"/>
                  <a:gd name="connsiteX5" fmla="*/ 607620 w 679256"/>
                  <a:gd name="connsiteY5" fmla="*/ 27460 h 517112"/>
                  <a:gd name="connsiteX6" fmla="*/ 679156 w 679256"/>
                  <a:gd name="connsiteY6" fmla="*/ 107004 h 517112"/>
                  <a:gd name="connsiteX7" fmla="*/ 661005 w 679256"/>
                  <a:gd name="connsiteY7" fmla="*/ 445463 h 517112"/>
                  <a:gd name="connsiteX8" fmla="*/ 581461 w 679256"/>
                  <a:gd name="connsiteY8" fmla="*/ 516999 h 517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9256" h="517112">
                    <a:moveTo>
                      <a:pt x="581461" y="516999"/>
                    </a:moveTo>
                    <a:lnTo>
                      <a:pt x="71636" y="489639"/>
                    </a:lnTo>
                    <a:cubicBezTo>
                      <a:pt x="30129" y="487370"/>
                      <a:pt x="-2035" y="451603"/>
                      <a:pt x="100" y="410096"/>
                    </a:cubicBezTo>
                    <a:lnTo>
                      <a:pt x="18251" y="71636"/>
                    </a:lnTo>
                    <a:cubicBezTo>
                      <a:pt x="20520" y="30129"/>
                      <a:pt x="56288" y="-2035"/>
                      <a:pt x="97795" y="100"/>
                    </a:cubicBezTo>
                    <a:lnTo>
                      <a:pt x="607620" y="27460"/>
                    </a:lnTo>
                    <a:cubicBezTo>
                      <a:pt x="649127" y="29729"/>
                      <a:pt x="681291" y="65497"/>
                      <a:pt x="679156" y="107004"/>
                    </a:cubicBezTo>
                    <a:lnTo>
                      <a:pt x="661005" y="445463"/>
                    </a:lnTo>
                    <a:cubicBezTo>
                      <a:pt x="658736" y="487104"/>
                      <a:pt x="622968" y="519268"/>
                      <a:pt x="581461" y="51699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4">
                <a:extLst>
                  <a:ext uri="{FF2B5EF4-FFF2-40B4-BE49-F238E27FC236}">
                    <a16:creationId xmlns="" xmlns:a16="http://schemas.microsoft.com/office/drawing/2014/main" id="{27507E35-8FC3-4C56-FFAF-165F765F67ED}"/>
                  </a:ext>
                </a:extLst>
              </p:cNvPr>
              <p:cNvSpPr/>
              <p:nvPr/>
            </p:nvSpPr>
            <p:spPr>
              <a:xfrm>
                <a:off x="14599134" y="1857314"/>
                <a:ext cx="699317" cy="537306"/>
              </a:xfrm>
              <a:custGeom>
                <a:avLst/>
                <a:gdLst>
                  <a:gd name="connsiteX0" fmla="*/ 595629 w 699317"/>
                  <a:gd name="connsiteY0" fmla="*/ 537306 h 537306"/>
                  <a:gd name="connsiteX1" fmla="*/ 590958 w 699317"/>
                  <a:gd name="connsiteY1" fmla="*/ 537173 h 537306"/>
                  <a:gd name="connsiteX2" fmla="*/ 81133 w 699317"/>
                  <a:gd name="connsiteY2" fmla="*/ 509813 h 537306"/>
                  <a:gd name="connsiteX3" fmla="*/ 22009 w 699317"/>
                  <a:gd name="connsiteY3" fmla="*/ 481386 h 537306"/>
                  <a:gd name="connsiteX4" fmla="*/ 121 w 699317"/>
                  <a:gd name="connsiteY4" fmla="*/ 419593 h 537306"/>
                  <a:gd name="connsiteX5" fmla="*/ 18272 w 699317"/>
                  <a:gd name="connsiteY5" fmla="*/ 81133 h 537306"/>
                  <a:gd name="connsiteX6" fmla="*/ 46566 w 699317"/>
                  <a:gd name="connsiteY6" fmla="*/ 22009 h 537306"/>
                  <a:gd name="connsiteX7" fmla="*/ 108359 w 699317"/>
                  <a:gd name="connsiteY7" fmla="*/ 121 h 537306"/>
                  <a:gd name="connsiteX8" fmla="*/ 618184 w 699317"/>
                  <a:gd name="connsiteY8" fmla="*/ 27481 h 537306"/>
                  <a:gd name="connsiteX9" fmla="*/ 677308 w 699317"/>
                  <a:gd name="connsiteY9" fmla="*/ 55909 h 537306"/>
                  <a:gd name="connsiteX10" fmla="*/ 699196 w 699317"/>
                  <a:gd name="connsiteY10" fmla="*/ 117702 h 537306"/>
                  <a:gd name="connsiteX11" fmla="*/ 681045 w 699317"/>
                  <a:gd name="connsiteY11" fmla="*/ 456161 h 537306"/>
                  <a:gd name="connsiteX12" fmla="*/ 652751 w 699317"/>
                  <a:gd name="connsiteY12" fmla="*/ 515285 h 537306"/>
                  <a:gd name="connsiteX13" fmla="*/ 595629 w 699317"/>
                  <a:gd name="connsiteY13" fmla="*/ 537306 h 537306"/>
                  <a:gd name="connsiteX14" fmla="*/ 103955 w 699317"/>
                  <a:gd name="connsiteY14" fmla="*/ 20141 h 537306"/>
                  <a:gd name="connsiteX15" fmla="*/ 60179 w 699317"/>
                  <a:gd name="connsiteY15" fmla="*/ 37090 h 537306"/>
                  <a:gd name="connsiteX16" fmla="*/ 38425 w 699317"/>
                  <a:gd name="connsiteY16" fmla="*/ 82334 h 537306"/>
                  <a:gd name="connsiteX17" fmla="*/ 20274 w 699317"/>
                  <a:gd name="connsiteY17" fmla="*/ 420794 h 537306"/>
                  <a:gd name="connsiteX18" fmla="*/ 37090 w 699317"/>
                  <a:gd name="connsiteY18" fmla="*/ 468173 h 537306"/>
                  <a:gd name="connsiteX19" fmla="*/ 82334 w 699317"/>
                  <a:gd name="connsiteY19" fmla="*/ 489927 h 537306"/>
                  <a:gd name="connsiteX20" fmla="*/ 592159 w 699317"/>
                  <a:gd name="connsiteY20" fmla="*/ 517287 h 537306"/>
                  <a:gd name="connsiteX21" fmla="*/ 639538 w 699317"/>
                  <a:gd name="connsiteY21" fmla="*/ 500471 h 537306"/>
                  <a:gd name="connsiteX22" fmla="*/ 661293 w 699317"/>
                  <a:gd name="connsiteY22" fmla="*/ 455227 h 537306"/>
                  <a:gd name="connsiteX23" fmla="*/ 679443 w 699317"/>
                  <a:gd name="connsiteY23" fmla="*/ 116767 h 537306"/>
                  <a:gd name="connsiteX24" fmla="*/ 662627 w 699317"/>
                  <a:gd name="connsiteY24" fmla="*/ 69388 h 537306"/>
                  <a:gd name="connsiteX25" fmla="*/ 617384 w 699317"/>
                  <a:gd name="connsiteY25" fmla="*/ 47634 h 537306"/>
                  <a:gd name="connsiteX26" fmla="*/ 107558 w 699317"/>
                  <a:gd name="connsiteY26" fmla="*/ 20274 h 537306"/>
                  <a:gd name="connsiteX27" fmla="*/ 103955 w 699317"/>
                  <a:gd name="connsiteY27" fmla="*/ 20141 h 53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99317" h="537306">
                    <a:moveTo>
                      <a:pt x="595629" y="537306"/>
                    </a:moveTo>
                    <a:cubicBezTo>
                      <a:pt x="594028" y="537306"/>
                      <a:pt x="592560" y="537306"/>
                      <a:pt x="590958" y="537173"/>
                    </a:cubicBezTo>
                    <a:lnTo>
                      <a:pt x="81133" y="509813"/>
                    </a:lnTo>
                    <a:cubicBezTo>
                      <a:pt x="58311" y="508612"/>
                      <a:pt x="37357" y="498469"/>
                      <a:pt x="22009" y="481386"/>
                    </a:cubicBezTo>
                    <a:cubicBezTo>
                      <a:pt x="6661" y="464302"/>
                      <a:pt x="-1080" y="442415"/>
                      <a:pt x="121" y="419593"/>
                    </a:cubicBezTo>
                    <a:lnTo>
                      <a:pt x="18272" y="81133"/>
                    </a:lnTo>
                    <a:cubicBezTo>
                      <a:pt x="19473" y="58311"/>
                      <a:pt x="29617" y="37357"/>
                      <a:pt x="46566" y="22009"/>
                    </a:cubicBezTo>
                    <a:cubicBezTo>
                      <a:pt x="63649" y="6661"/>
                      <a:pt x="85671" y="-1080"/>
                      <a:pt x="108359" y="121"/>
                    </a:cubicBezTo>
                    <a:lnTo>
                      <a:pt x="618184" y="27481"/>
                    </a:lnTo>
                    <a:cubicBezTo>
                      <a:pt x="641006" y="28682"/>
                      <a:pt x="661960" y="38825"/>
                      <a:pt x="677308" y="55909"/>
                    </a:cubicBezTo>
                    <a:cubicBezTo>
                      <a:pt x="692656" y="72992"/>
                      <a:pt x="700397" y="94879"/>
                      <a:pt x="699196" y="117702"/>
                    </a:cubicBezTo>
                    <a:lnTo>
                      <a:pt x="681045" y="456161"/>
                    </a:lnTo>
                    <a:cubicBezTo>
                      <a:pt x="679844" y="478983"/>
                      <a:pt x="669701" y="499937"/>
                      <a:pt x="652751" y="515285"/>
                    </a:cubicBezTo>
                    <a:cubicBezTo>
                      <a:pt x="636869" y="529565"/>
                      <a:pt x="616716" y="537306"/>
                      <a:pt x="595629" y="537306"/>
                    </a:cubicBezTo>
                    <a:close/>
                    <a:moveTo>
                      <a:pt x="103955" y="20141"/>
                    </a:moveTo>
                    <a:cubicBezTo>
                      <a:pt x="87806" y="20141"/>
                      <a:pt x="72324" y="26013"/>
                      <a:pt x="60179" y="37090"/>
                    </a:cubicBezTo>
                    <a:cubicBezTo>
                      <a:pt x="47100" y="48835"/>
                      <a:pt x="39359" y="64984"/>
                      <a:pt x="38425" y="82334"/>
                    </a:cubicBezTo>
                    <a:lnTo>
                      <a:pt x="20274" y="420794"/>
                    </a:lnTo>
                    <a:cubicBezTo>
                      <a:pt x="19340" y="438277"/>
                      <a:pt x="25346" y="455094"/>
                      <a:pt x="37090" y="468173"/>
                    </a:cubicBezTo>
                    <a:cubicBezTo>
                      <a:pt x="48835" y="481252"/>
                      <a:pt x="64984" y="488993"/>
                      <a:pt x="82334" y="489927"/>
                    </a:cubicBezTo>
                    <a:lnTo>
                      <a:pt x="592159" y="517287"/>
                    </a:lnTo>
                    <a:cubicBezTo>
                      <a:pt x="609509" y="518355"/>
                      <a:pt x="626325" y="512215"/>
                      <a:pt x="639538" y="500471"/>
                    </a:cubicBezTo>
                    <a:cubicBezTo>
                      <a:pt x="652618" y="488726"/>
                      <a:pt x="660358" y="472577"/>
                      <a:pt x="661293" y="455227"/>
                    </a:cubicBezTo>
                    <a:lnTo>
                      <a:pt x="679443" y="116767"/>
                    </a:lnTo>
                    <a:cubicBezTo>
                      <a:pt x="680378" y="99284"/>
                      <a:pt x="674372" y="82468"/>
                      <a:pt x="662627" y="69388"/>
                    </a:cubicBezTo>
                    <a:cubicBezTo>
                      <a:pt x="650882" y="56309"/>
                      <a:pt x="634734" y="48568"/>
                      <a:pt x="617384" y="47634"/>
                    </a:cubicBezTo>
                    <a:lnTo>
                      <a:pt x="107558" y="20274"/>
                    </a:lnTo>
                    <a:cubicBezTo>
                      <a:pt x="106224" y="20141"/>
                      <a:pt x="105156" y="20141"/>
                      <a:pt x="103955" y="2014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48">
              <a:extLst>
                <a:ext uri="{FF2B5EF4-FFF2-40B4-BE49-F238E27FC236}">
                  <a16:creationId xmlns="" xmlns:a16="http://schemas.microsoft.com/office/drawing/2014/main" id="{5A85E6FB-4975-3361-9A11-0BAA0615162E}"/>
                </a:ext>
              </a:extLst>
            </p:cNvPr>
            <p:cNvSpPr/>
            <p:nvPr/>
          </p:nvSpPr>
          <p:spPr>
            <a:xfrm>
              <a:off x="14770086" y="1938314"/>
              <a:ext cx="344332" cy="327515"/>
            </a:xfrm>
            <a:custGeom>
              <a:avLst/>
              <a:gdLst>
                <a:gd name="connsiteX0" fmla="*/ 278535 w 344332"/>
                <a:gd name="connsiteY0" fmla="*/ 327516 h 327515"/>
                <a:gd name="connsiteX1" fmla="*/ 172166 w 344332"/>
                <a:gd name="connsiteY1" fmla="*/ 271595 h 327515"/>
                <a:gd name="connsiteX2" fmla="*/ 65797 w 344332"/>
                <a:gd name="connsiteY2" fmla="*/ 327516 h 327515"/>
                <a:gd name="connsiteX3" fmla="*/ 86083 w 344332"/>
                <a:gd name="connsiteY3" fmla="*/ 209002 h 327515"/>
                <a:gd name="connsiteX4" fmla="*/ 0 w 344332"/>
                <a:gd name="connsiteY4" fmla="*/ 125054 h 327515"/>
                <a:gd name="connsiteX5" fmla="*/ 118915 w 344332"/>
                <a:gd name="connsiteY5" fmla="*/ 107837 h 327515"/>
                <a:gd name="connsiteX6" fmla="*/ 172166 w 344332"/>
                <a:gd name="connsiteY6" fmla="*/ 0 h 327515"/>
                <a:gd name="connsiteX7" fmla="*/ 225417 w 344332"/>
                <a:gd name="connsiteY7" fmla="*/ 107837 h 327515"/>
                <a:gd name="connsiteX8" fmla="*/ 344332 w 344332"/>
                <a:gd name="connsiteY8" fmla="*/ 125054 h 327515"/>
                <a:gd name="connsiteX9" fmla="*/ 258249 w 344332"/>
                <a:gd name="connsiteY9" fmla="*/ 209002 h 327515"/>
                <a:gd name="connsiteX10" fmla="*/ 278535 w 344332"/>
                <a:gd name="connsiteY10" fmla="*/ 327516 h 327515"/>
                <a:gd name="connsiteX11" fmla="*/ 172166 w 344332"/>
                <a:gd name="connsiteY11" fmla="*/ 248907 h 327515"/>
                <a:gd name="connsiteX12" fmla="*/ 251976 w 344332"/>
                <a:gd name="connsiteY12" fmla="*/ 290814 h 327515"/>
                <a:gd name="connsiteX13" fmla="*/ 236762 w 344332"/>
                <a:gd name="connsiteY13" fmla="*/ 201928 h 327515"/>
                <a:gd name="connsiteX14" fmla="*/ 301357 w 344332"/>
                <a:gd name="connsiteY14" fmla="*/ 138934 h 327515"/>
                <a:gd name="connsiteX15" fmla="*/ 212071 w 344332"/>
                <a:gd name="connsiteY15" fmla="*/ 125988 h 327515"/>
                <a:gd name="connsiteX16" fmla="*/ 172166 w 344332"/>
                <a:gd name="connsiteY16" fmla="*/ 45110 h 327515"/>
                <a:gd name="connsiteX17" fmla="*/ 132261 w 344332"/>
                <a:gd name="connsiteY17" fmla="*/ 125988 h 327515"/>
                <a:gd name="connsiteX18" fmla="*/ 42975 w 344332"/>
                <a:gd name="connsiteY18" fmla="*/ 138934 h 327515"/>
                <a:gd name="connsiteX19" fmla="*/ 107570 w 344332"/>
                <a:gd name="connsiteY19" fmla="*/ 201928 h 327515"/>
                <a:gd name="connsiteX20" fmla="*/ 92356 w 344332"/>
                <a:gd name="connsiteY20" fmla="*/ 290814 h 327515"/>
                <a:gd name="connsiteX21" fmla="*/ 172166 w 344332"/>
                <a:gd name="connsiteY21" fmla="*/ 248907 h 32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4332" h="327515">
                  <a:moveTo>
                    <a:pt x="278535" y="327516"/>
                  </a:moveTo>
                  <a:lnTo>
                    <a:pt x="172166" y="271595"/>
                  </a:lnTo>
                  <a:lnTo>
                    <a:pt x="65797" y="327516"/>
                  </a:lnTo>
                  <a:lnTo>
                    <a:pt x="86083" y="209002"/>
                  </a:lnTo>
                  <a:lnTo>
                    <a:pt x="0" y="125054"/>
                  </a:lnTo>
                  <a:lnTo>
                    <a:pt x="118915" y="107837"/>
                  </a:lnTo>
                  <a:lnTo>
                    <a:pt x="172166" y="0"/>
                  </a:lnTo>
                  <a:lnTo>
                    <a:pt x="225417" y="107837"/>
                  </a:lnTo>
                  <a:lnTo>
                    <a:pt x="344332" y="125054"/>
                  </a:lnTo>
                  <a:lnTo>
                    <a:pt x="258249" y="209002"/>
                  </a:lnTo>
                  <a:lnTo>
                    <a:pt x="278535" y="327516"/>
                  </a:lnTo>
                  <a:close/>
                  <a:moveTo>
                    <a:pt x="172166" y="248907"/>
                  </a:moveTo>
                  <a:lnTo>
                    <a:pt x="251976" y="290814"/>
                  </a:lnTo>
                  <a:lnTo>
                    <a:pt x="236762" y="201928"/>
                  </a:lnTo>
                  <a:lnTo>
                    <a:pt x="301357" y="138934"/>
                  </a:lnTo>
                  <a:lnTo>
                    <a:pt x="212071" y="125988"/>
                  </a:lnTo>
                  <a:lnTo>
                    <a:pt x="172166" y="45110"/>
                  </a:lnTo>
                  <a:lnTo>
                    <a:pt x="132261" y="125988"/>
                  </a:lnTo>
                  <a:lnTo>
                    <a:pt x="42975" y="138934"/>
                  </a:lnTo>
                  <a:lnTo>
                    <a:pt x="107570" y="201928"/>
                  </a:lnTo>
                  <a:lnTo>
                    <a:pt x="92356" y="290814"/>
                  </a:lnTo>
                  <a:lnTo>
                    <a:pt x="172166" y="248907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aphic 4">
              <a:extLst>
                <a:ext uri="{FF2B5EF4-FFF2-40B4-BE49-F238E27FC236}">
                  <a16:creationId xmlns="" xmlns:a16="http://schemas.microsoft.com/office/drawing/2014/main" id="{F41A868C-C2E3-CC29-969B-238C9CDCCCE5}"/>
                </a:ext>
              </a:extLst>
            </p:cNvPr>
            <p:cNvGrpSpPr/>
            <p:nvPr/>
          </p:nvGrpSpPr>
          <p:grpSpPr>
            <a:xfrm>
              <a:off x="14529068" y="4540746"/>
              <a:ext cx="391398" cy="386666"/>
              <a:chOff x="14529068" y="4540746"/>
              <a:chExt cx="391398" cy="386666"/>
            </a:xfrm>
            <a:solidFill>
              <a:srgbClr val="141414"/>
            </a:solidFill>
          </p:grpSpPr>
          <p:sp>
            <p:nvSpPr>
              <p:cNvPr id="73" name="Freeform: Shape 69">
                <a:extLst>
                  <a:ext uri="{FF2B5EF4-FFF2-40B4-BE49-F238E27FC236}">
                    <a16:creationId xmlns="" xmlns:a16="http://schemas.microsoft.com/office/drawing/2014/main" id="{FA58D4DC-C514-A15C-4BD8-6A113ED60BA9}"/>
                  </a:ext>
                </a:extLst>
              </p:cNvPr>
              <p:cNvSpPr/>
              <p:nvPr/>
            </p:nvSpPr>
            <p:spPr>
              <a:xfrm rot="-1391148">
                <a:off x="14551930" y="4808083"/>
                <a:ext cx="20018" cy="120245"/>
              </a:xfrm>
              <a:custGeom>
                <a:avLst/>
                <a:gdLst>
                  <a:gd name="connsiteX0" fmla="*/ 0 w 20018"/>
                  <a:gd name="connsiteY0" fmla="*/ 0 h 120245"/>
                  <a:gd name="connsiteX1" fmla="*/ 20019 w 20018"/>
                  <a:gd name="connsiteY1" fmla="*/ 0 h 120245"/>
                  <a:gd name="connsiteX2" fmla="*/ 20019 w 20018"/>
                  <a:gd name="connsiteY2" fmla="*/ 120245 h 120245"/>
                  <a:gd name="connsiteX3" fmla="*/ 0 w 20018"/>
                  <a:gd name="connsiteY3" fmla="*/ 120245 h 12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8" h="120245">
                    <a:moveTo>
                      <a:pt x="0" y="0"/>
                    </a:moveTo>
                    <a:lnTo>
                      <a:pt x="20019" y="0"/>
                    </a:lnTo>
                    <a:lnTo>
                      <a:pt x="20019" y="120245"/>
                    </a:lnTo>
                    <a:lnTo>
                      <a:pt x="0" y="120245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0">
                <a:extLst>
                  <a:ext uri="{FF2B5EF4-FFF2-40B4-BE49-F238E27FC236}">
                    <a16:creationId xmlns="" xmlns:a16="http://schemas.microsoft.com/office/drawing/2014/main" id="{DF2D472F-37F9-499B-C5A6-32E831AA6A2C}"/>
                  </a:ext>
                </a:extLst>
              </p:cNvPr>
              <p:cNvSpPr/>
              <p:nvPr/>
            </p:nvSpPr>
            <p:spPr>
              <a:xfrm rot="-1391148">
                <a:off x="14648544" y="4703755"/>
                <a:ext cx="20018" cy="180300"/>
              </a:xfrm>
              <a:custGeom>
                <a:avLst/>
                <a:gdLst>
                  <a:gd name="connsiteX0" fmla="*/ 0 w 20018"/>
                  <a:gd name="connsiteY0" fmla="*/ 0 h 180300"/>
                  <a:gd name="connsiteX1" fmla="*/ 20019 w 20018"/>
                  <a:gd name="connsiteY1" fmla="*/ 0 h 180300"/>
                  <a:gd name="connsiteX2" fmla="*/ 20019 w 20018"/>
                  <a:gd name="connsiteY2" fmla="*/ 180301 h 180300"/>
                  <a:gd name="connsiteX3" fmla="*/ 0 w 20018"/>
                  <a:gd name="connsiteY3" fmla="*/ 180301 h 18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8" h="180300">
                    <a:moveTo>
                      <a:pt x="0" y="0"/>
                    </a:moveTo>
                    <a:lnTo>
                      <a:pt x="20019" y="0"/>
                    </a:lnTo>
                    <a:lnTo>
                      <a:pt x="20019" y="180301"/>
                    </a:lnTo>
                    <a:lnTo>
                      <a:pt x="0" y="180301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1">
                <a:extLst>
                  <a:ext uri="{FF2B5EF4-FFF2-40B4-BE49-F238E27FC236}">
                    <a16:creationId xmlns="" xmlns:a16="http://schemas.microsoft.com/office/drawing/2014/main" id="{3882462C-CD7A-997E-60DD-A4AFA12A38D5}"/>
                  </a:ext>
                </a:extLst>
              </p:cNvPr>
              <p:cNvSpPr/>
              <p:nvPr/>
            </p:nvSpPr>
            <p:spPr>
              <a:xfrm rot="-1390697">
                <a:off x="14749096" y="4619287"/>
                <a:ext cx="20019" cy="220483"/>
              </a:xfrm>
              <a:custGeom>
                <a:avLst/>
                <a:gdLst>
                  <a:gd name="connsiteX0" fmla="*/ 0 w 20019"/>
                  <a:gd name="connsiteY0" fmla="*/ 0 h 220483"/>
                  <a:gd name="connsiteX1" fmla="*/ 20020 w 20019"/>
                  <a:gd name="connsiteY1" fmla="*/ 0 h 220483"/>
                  <a:gd name="connsiteX2" fmla="*/ 20020 w 20019"/>
                  <a:gd name="connsiteY2" fmla="*/ 220483 h 220483"/>
                  <a:gd name="connsiteX3" fmla="*/ 0 w 20019"/>
                  <a:gd name="connsiteY3" fmla="*/ 220483 h 22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9" h="220483">
                    <a:moveTo>
                      <a:pt x="0" y="0"/>
                    </a:moveTo>
                    <a:lnTo>
                      <a:pt x="20020" y="0"/>
                    </a:lnTo>
                    <a:lnTo>
                      <a:pt x="20020" y="220483"/>
                    </a:lnTo>
                    <a:lnTo>
                      <a:pt x="0" y="220483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2">
                <a:extLst>
                  <a:ext uri="{FF2B5EF4-FFF2-40B4-BE49-F238E27FC236}">
                    <a16:creationId xmlns="" xmlns:a16="http://schemas.microsoft.com/office/drawing/2014/main" id="{17C74756-ED52-3B79-6048-DBC5BFB979C1}"/>
                  </a:ext>
                </a:extLst>
              </p:cNvPr>
              <p:cNvSpPr/>
              <p:nvPr/>
            </p:nvSpPr>
            <p:spPr>
              <a:xfrm rot="-1391013">
                <a:off x="14849971" y="4534168"/>
                <a:ext cx="20020" cy="260532"/>
              </a:xfrm>
              <a:custGeom>
                <a:avLst/>
                <a:gdLst>
                  <a:gd name="connsiteX0" fmla="*/ 0 w 20020"/>
                  <a:gd name="connsiteY0" fmla="*/ 0 h 260532"/>
                  <a:gd name="connsiteX1" fmla="*/ 20020 w 20020"/>
                  <a:gd name="connsiteY1" fmla="*/ 0 h 260532"/>
                  <a:gd name="connsiteX2" fmla="*/ 20020 w 20020"/>
                  <a:gd name="connsiteY2" fmla="*/ 260533 h 260532"/>
                  <a:gd name="connsiteX3" fmla="*/ 0 w 20020"/>
                  <a:gd name="connsiteY3" fmla="*/ 260533 h 26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20" h="260532">
                    <a:moveTo>
                      <a:pt x="0" y="0"/>
                    </a:moveTo>
                    <a:lnTo>
                      <a:pt x="20020" y="0"/>
                    </a:lnTo>
                    <a:lnTo>
                      <a:pt x="20020" y="260533"/>
                    </a:lnTo>
                    <a:lnTo>
                      <a:pt x="0" y="260533"/>
                    </a:lnTo>
                    <a:close/>
                  </a:path>
                </a:pathLst>
              </a:custGeom>
              <a:solidFill>
                <a:srgbClr val="141414"/>
              </a:solidFill>
              <a:ln w="13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0">
              <a:extLst>
                <a:ext uri="{FF2B5EF4-FFF2-40B4-BE49-F238E27FC236}">
                  <a16:creationId xmlns="" xmlns:a16="http://schemas.microsoft.com/office/drawing/2014/main" id="{E7005163-59D9-BE9E-467B-D313DDE6F3BC}"/>
                </a:ext>
              </a:extLst>
            </p:cNvPr>
            <p:cNvSpPr/>
            <p:nvPr/>
          </p:nvSpPr>
          <p:spPr>
            <a:xfrm>
              <a:off x="16845689" y="2673440"/>
              <a:ext cx="611068" cy="612835"/>
            </a:xfrm>
            <a:custGeom>
              <a:avLst/>
              <a:gdLst>
                <a:gd name="connsiteX0" fmla="*/ 0 w 611068"/>
                <a:gd name="connsiteY0" fmla="*/ 215257 h 612835"/>
                <a:gd name="connsiteX1" fmla="*/ 239564 w 611068"/>
                <a:gd name="connsiteY1" fmla="*/ 171615 h 612835"/>
                <a:gd name="connsiteX2" fmla="*/ 517566 w 611068"/>
                <a:gd name="connsiteY2" fmla="*/ 250 h 612835"/>
                <a:gd name="connsiteX3" fmla="*/ 610189 w 611068"/>
                <a:gd name="connsiteY3" fmla="*/ 293733 h 612835"/>
                <a:gd name="connsiteX4" fmla="*/ 529844 w 611068"/>
                <a:gd name="connsiteY4" fmla="*/ 611506 h 612835"/>
                <a:gd name="connsiteX5" fmla="*/ 276133 w 611068"/>
                <a:gd name="connsiteY5" fmla="*/ 467233 h 612835"/>
                <a:gd name="connsiteX6" fmla="*/ 35768 w 611068"/>
                <a:gd name="connsiteY6" fmla="*/ 436404 h 612835"/>
                <a:gd name="connsiteX7" fmla="*/ 0 w 611068"/>
                <a:gd name="connsiteY7" fmla="*/ 215257 h 6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068" h="612835">
                  <a:moveTo>
                    <a:pt x="0" y="215257"/>
                  </a:moveTo>
                  <a:cubicBezTo>
                    <a:pt x="0" y="215257"/>
                    <a:pt x="85282" y="230872"/>
                    <a:pt x="239564" y="171615"/>
                  </a:cubicBezTo>
                  <a:cubicBezTo>
                    <a:pt x="393846" y="112358"/>
                    <a:pt x="504486" y="-6157"/>
                    <a:pt x="517566" y="250"/>
                  </a:cubicBezTo>
                  <a:cubicBezTo>
                    <a:pt x="530779" y="6656"/>
                    <a:pt x="600846" y="4120"/>
                    <a:pt x="610189" y="293733"/>
                  </a:cubicBezTo>
                  <a:cubicBezTo>
                    <a:pt x="619531" y="583479"/>
                    <a:pt x="551866" y="621249"/>
                    <a:pt x="529844" y="611506"/>
                  </a:cubicBezTo>
                  <a:cubicBezTo>
                    <a:pt x="507823" y="601630"/>
                    <a:pt x="374761" y="496195"/>
                    <a:pt x="276133" y="467233"/>
                  </a:cubicBezTo>
                  <a:cubicBezTo>
                    <a:pt x="177504" y="438272"/>
                    <a:pt x="35768" y="436404"/>
                    <a:pt x="35768" y="436404"/>
                  </a:cubicBezTo>
                  <a:lnTo>
                    <a:pt x="0" y="215257"/>
                  </a:lnTo>
                  <a:close/>
                </a:path>
              </a:pathLst>
            </a:custGeom>
            <a:solidFill>
              <a:schemeClr val="accent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1">
              <a:extLst>
                <a:ext uri="{FF2B5EF4-FFF2-40B4-BE49-F238E27FC236}">
                  <a16:creationId xmlns="" xmlns:a16="http://schemas.microsoft.com/office/drawing/2014/main" id="{31E71503-1DF0-2400-D1FB-9E46181B16B1}"/>
                </a:ext>
              </a:extLst>
            </p:cNvPr>
            <p:cNvSpPr/>
            <p:nvPr/>
          </p:nvSpPr>
          <p:spPr>
            <a:xfrm>
              <a:off x="16702757" y="2868944"/>
              <a:ext cx="273591" cy="263320"/>
            </a:xfrm>
            <a:custGeom>
              <a:avLst/>
              <a:gdLst>
                <a:gd name="connsiteX0" fmla="*/ 261 w 273591"/>
                <a:gd name="connsiteY0" fmla="*/ 96226 h 263320"/>
                <a:gd name="connsiteX1" fmla="*/ 5599 w 273591"/>
                <a:gd name="connsiteY1" fmla="*/ 158019 h 263320"/>
                <a:gd name="connsiteX2" fmla="*/ 8001 w 273591"/>
                <a:gd name="connsiteY2" fmla="*/ 185646 h 263320"/>
                <a:gd name="connsiteX3" fmla="*/ 81806 w 273591"/>
                <a:gd name="connsiteY3" fmla="*/ 251176 h 263320"/>
                <a:gd name="connsiteX4" fmla="*/ 273591 w 273591"/>
                <a:gd name="connsiteY4" fmla="*/ 263321 h 263320"/>
                <a:gd name="connsiteX5" fmla="*/ 269854 w 273591"/>
                <a:gd name="connsiteY5" fmla="*/ 0 h 263320"/>
                <a:gd name="connsiteX6" fmla="*/ 65257 w 273591"/>
                <a:gd name="connsiteY6" fmla="*/ 18685 h 263320"/>
                <a:gd name="connsiteX7" fmla="*/ 261 w 273591"/>
                <a:gd name="connsiteY7" fmla="*/ 96226 h 2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91" h="263320">
                  <a:moveTo>
                    <a:pt x="261" y="96226"/>
                  </a:moveTo>
                  <a:lnTo>
                    <a:pt x="5599" y="158019"/>
                  </a:lnTo>
                  <a:lnTo>
                    <a:pt x="8001" y="185646"/>
                  </a:lnTo>
                  <a:cubicBezTo>
                    <a:pt x="11205" y="223682"/>
                    <a:pt x="43636" y="252377"/>
                    <a:pt x="81806" y="251176"/>
                  </a:cubicBezTo>
                  <a:lnTo>
                    <a:pt x="273591" y="263321"/>
                  </a:lnTo>
                  <a:lnTo>
                    <a:pt x="269854" y="0"/>
                  </a:lnTo>
                  <a:lnTo>
                    <a:pt x="65257" y="18685"/>
                  </a:lnTo>
                  <a:cubicBezTo>
                    <a:pt x="26019" y="22288"/>
                    <a:pt x="-3076" y="56988"/>
                    <a:pt x="261" y="96226"/>
                  </a:cubicBezTo>
                  <a:close/>
                </a:path>
              </a:pathLst>
            </a:custGeom>
            <a:solidFill>
              <a:schemeClr val="accent3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2">
              <a:extLst>
                <a:ext uri="{FF2B5EF4-FFF2-40B4-BE49-F238E27FC236}">
                  <a16:creationId xmlns="" xmlns:a16="http://schemas.microsoft.com/office/drawing/2014/main" id="{C8884731-41C5-8DBA-8505-73F8E8C5A3B8}"/>
                </a:ext>
              </a:extLst>
            </p:cNvPr>
            <p:cNvSpPr/>
            <p:nvPr/>
          </p:nvSpPr>
          <p:spPr>
            <a:xfrm>
              <a:off x="17319988" y="2686096"/>
              <a:ext cx="125371" cy="566690"/>
            </a:xfrm>
            <a:custGeom>
              <a:avLst/>
              <a:gdLst>
                <a:gd name="connsiteX0" fmla="*/ 124946 w 125371"/>
                <a:gd name="connsiteY0" fmla="*/ 281744 h 566690"/>
                <a:gd name="connsiteX1" fmla="*/ 69959 w 125371"/>
                <a:gd name="connsiteY1" fmla="*/ 566685 h 566690"/>
                <a:gd name="connsiteX2" fmla="*/ 426 w 125371"/>
                <a:gd name="connsiteY2" fmla="*/ 284947 h 566690"/>
                <a:gd name="connsiteX3" fmla="*/ 55412 w 125371"/>
                <a:gd name="connsiteY3" fmla="*/ 5 h 566690"/>
                <a:gd name="connsiteX4" fmla="*/ 124946 w 125371"/>
                <a:gd name="connsiteY4" fmla="*/ 281744 h 56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71" h="566690">
                  <a:moveTo>
                    <a:pt x="124946" y="281744"/>
                  </a:moveTo>
                  <a:cubicBezTo>
                    <a:pt x="128949" y="438295"/>
                    <a:pt x="104259" y="565751"/>
                    <a:pt x="69959" y="566685"/>
                  </a:cubicBezTo>
                  <a:cubicBezTo>
                    <a:pt x="35526" y="567619"/>
                    <a:pt x="4429" y="441364"/>
                    <a:pt x="426" y="284947"/>
                  </a:cubicBezTo>
                  <a:cubicBezTo>
                    <a:pt x="-3578" y="128396"/>
                    <a:pt x="21112" y="939"/>
                    <a:pt x="55412" y="5"/>
                  </a:cubicBezTo>
                  <a:cubicBezTo>
                    <a:pt x="89845" y="-929"/>
                    <a:pt x="120942" y="125193"/>
                    <a:pt x="124946" y="281744"/>
                  </a:cubicBezTo>
                  <a:close/>
                </a:path>
              </a:pathLst>
            </a:custGeom>
            <a:solidFill>
              <a:srgbClr val="E8505B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3">
              <a:extLst>
                <a:ext uri="{FF2B5EF4-FFF2-40B4-BE49-F238E27FC236}">
                  <a16:creationId xmlns="" xmlns:a16="http://schemas.microsoft.com/office/drawing/2014/main" id="{BFEFDFD8-8BFB-5033-8FA9-62C26D801ADD}"/>
                </a:ext>
              </a:extLst>
            </p:cNvPr>
            <p:cNvSpPr/>
            <p:nvPr/>
          </p:nvSpPr>
          <p:spPr>
            <a:xfrm>
              <a:off x="17319988" y="2686096"/>
              <a:ext cx="125371" cy="566690"/>
            </a:xfrm>
            <a:custGeom>
              <a:avLst/>
              <a:gdLst>
                <a:gd name="connsiteX0" fmla="*/ 124946 w 125371"/>
                <a:gd name="connsiteY0" fmla="*/ 281744 h 566690"/>
                <a:gd name="connsiteX1" fmla="*/ 69959 w 125371"/>
                <a:gd name="connsiteY1" fmla="*/ 566685 h 566690"/>
                <a:gd name="connsiteX2" fmla="*/ 426 w 125371"/>
                <a:gd name="connsiteY2" fmla="*/ 284947 h 566690"/>
                <a:gd name="connsiteX3" fmla="*/ 55412 w 125371"/>
                <a:gd name="connsiteY3" fmla="*/ 5 h 566690"/>
                <a:gd name="connsiteX4" fmla="*/ 124946 w 125371"/>
                <a:gd name="connsiteY4" fmla="*/ 281744 h 56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71" h="566690">
                  <a:moveTo>
                    <a:pt x="124946" y="281744"/>
                  </a:moveTo>
                  <a:cubicBezTo>
                    <a:pt x="128949" y="438295"/>
                    <a:pt x="104259" y="565751"/>
                    <a:pt x="69959" y="566685"/>
                  </a:cubicBezTo>
                  <a:cubicBezTo>
                    <a:pt x="35526" y="567619"/>
                    <a:pt x="4429" y="441364"/>
                    <a:pt x="426" y="284947"/>
                  </a:cubicBezTo>
                  <a:cubicBezTo>
                    <a:pt x="-3578" y="128396"/>
                    <a:pt x="21112" y="939"/>
                    <a:pt x="55412" y="5"/>
                  </a:cubicBezTo>
                  <a:cubicBezTo>
                    <a:pt x="89845" y="-929"/>
                    <a:pt x="120942" y="125193"/>
                    <a:pt x="124946" y="28174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4">
              <a:extLst>
                <a:ext uri="{FF2B5EF4-FFF2-40B4-BE49-F238E27FC236}">
                  <a16:creationId xmlns="" xmlns:a16="http://schemas.microsoft.com/office/drawing/2014/main" id="{C745C725-C044-DCB9-BD97-593C5C436AEF}"/>
                </a:ext>
              </a:extLst>
            </p:cNvPr>
            <p:cNvSpPr/>
            <p:nvPr/>
          </p:nvSpPr>
          <p:spPr>
            <a:xfrm>
              <a:off x="17331818" y="2887085"/>
              <a:ext cx="88313" cy="187168"/>
            </a:xfrm>
            <a:custGeom>
              <a:avLst/>
              <a:gdLst>
                <a:gd name="connsiteX0" fmla="*/ 4344 w 88313"/>
                <a:gd name="connsiteY0" fmla="*/ 545 h 187168"/>
                <a:gd name="connsiteX1" fmla="*/ 88292 w 88313"/>
                <a:gd name="connsiteY1" fmla="*/ 94235 h 187168"/>
                <a:gd name="connsiteX2" fmla="*/ 9148 w 88313"/>
                <a:gd name="connsiteY2" fmla="*/ 186457 h 187168"/>
                <a:gd name="connsiteX3" fmla="*/ 4344 w 88313"/>
                <a:gd name="connsiteY3" fmla="*/ 545 h 18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13" h="187168">
                  <a:moveTo>
                    <a:pt x="4344" y="545"/>
                  </a:moveTo>
                  <a:cubicBezTo>
                    <a:pt x="4344" y="545"/>
                    <a:pt x="89893" y="-12935"/>
                    <a:pt x="88292" y="94235"/>
                  </a:cubicBezTo>
                  <a:cubicBezTo>
                    <a:pt x="86823" y="201405"/>
                    <a:pt x="9148" y="186457"/>
                    <a:pt x="9148" y="186457"/>
                  </a:cubicBezTo>
                  <a:cubicBezTo>
                    <a:pt x="-994" y="128935"/>
                    <a:pt x="-2863" y="67009"/>
                    <a:pt x="4344" y="545"/>
                  </a:cubicBezTo>
                  <a:close/>
                </a:path>
              </a:pathLst>
            </a:custGeom>
            <a:solidFill>
              <a:schemeClr val="bg1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5">
              <a:extLst>
                <a:ext uri="{FF2B5EF4-FFF2-40B4-BE49-F238E27FC236}">
                  <a16:creationId xmlns="" xmlns:a16="http://schemas.microsoft.com/office/drawing/2014/main" id="{4290C05B-551B-FA26-F2BA-64FD3C544EAD}"/>
                </a:ext>
              </a:extLst>
            </p:cNvPr>
            <p:cNvSpPr/>
            <p:nvPr/>
          </p:nvSpPr>
          <p:spPr>
            <a:xfrm rot="21358121">
              <a:off x="16756937" y="2922406"/>
              <a:ext cx="165088" cy="20018"/>
            </a:xfrm>
            <a:custGeom>
              <a:avLst/>
              <a:gdLst>
                <a:gd name="connsiteX0" fmla="*/ 0 w 165088"/>
                <a:gd name="connsiteY0" fmla="*/ 0 h 20018"/>
                <a:gd name="connsiteX1" fmla="*/ 165088 w 165088"/>
                <a:gd name="connsiteY1" fmla="*/ 0 h 20018"/>
                <a:gd name="connsiteX2" fmla="*/ 165088 w 165088"/>
                <a:gd name="connsiteY2" fmla="*/ 20019 h 20018"/>
                <a:gd name="connsiteX3" fmla="*/ 0 w 165088"/>
                <a:gd name="connsiteY3" fmla="*/ 20019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88" h="20018">
                  <a:moveTo>
                    <a:pt x="0" y="0"/>
                  </a:moveTo>
                  <a:lnTo>
                    <a:pt x="165088" y="0"/>
                  </a:lnTo>
                  <a:lnTo>
                    <a:pt x="165088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6">
              <a:extLst>
                <a:ext uri="{FF2B5EF4-FFF2-40B4-BE49-F238E27FC236}">
                  <a16:creationId xmlns="" xmlns:a16="http://schemas.microsoft.com/office/drawing/2014/main" id="{B8650D24-830E-38D0-4113-A2E0DEEC62B6}"/>
                </a:ext>
              </a:extLst>
            </p:cNvPr>
            <p:cNvSpPr/>
            <p:nvPr/>
          </p:nvSpPr>
          <p:spPr>
            <a:xfrm rot="16459440">
              <a:off x="16832950" y="3001127"/>
              <a:ext cx="20020" cy="134135"/>
            </a:xfrm>
            <a:custGeom>
              <a:avLst/>
              <a:gdLst>
                <a:gd name="connsiteX0" fmla="*/ 0 w 20020"/>
                <a:gd name="connsiteY0" fmla="*/ 0 h 134135"/>
                <a:gd name="connsiteX1" fmla="*/ 20020 w 20020"/>
                <a:gd name="connsiteY1" fmla="*/ 0 h 134135"/>
                <a:gd name="connsiteX2" fmla="*/ 20020 w 20020"/>
                <a:gd name="connsiteY2" fmla="*/ 134136 h 134135"/>
                <a:gd name="connsiteX3" fmla="*/ 0 w 20020"/>
                <a:gd name="connsiteY3" fmla="*/ 134136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20" h="134135">
                  <a:moveTo>
                    <a:pt x="0" y="0"/>
                  </a:moveTo>
                  <a:lnTo>
                    <a:pt x="20020" y="0"/>
                  </a:lnTo>
                  <a:lnTo>
                    <a:pt x="20020" y="134136"/>
                  </a:lnTo>
                  <a:lnTo>
                    <a:pt x="0" y="134136"/>
                  </a:lnTo>
                  <a:close/>
                </a:path>
              </a:pathLst>
            </a:custGeom>
            <a:solidFill>
              <a:srgbClr val="141414"/>
            </a:solidFill>
            <a:ln w="13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7">
              <a:extLst>
                <a:ext uri="{FF2B5EF4-FFF2-40B4-BE49-F238E27FC236}">
                  <a16:creationId xmlns="" xmlns:a16="http://schemas.microsoft.com/office/drawing/2014/main" id="{40FF4AF3-7369-F58D-42D1-CEE46B4FB678}"/>
                </a:ext>
              </a:extLst>
            </p:cNvPr>
            <p:cNvSpPr/>
            <p:nvPr/>
          </p:nvSpPr>
          <p:spPr>
            <a:xfrm rot="21582095">
              <a:off x="16772080" y="2998151"/>
              <a:ext cx="149212" cy="20019"/>
            </a:xfrm>
            <a:custGeom>
              <a:avLst/>
              <a:gdLst>
                <a:gd name="connsiteX0" fmla="*/ 0 w 149212"/>
                <a:gd name="connsiteY0" fmla="*/ 0 h 20019"/>
                <a:gd name="connsiteX1" fmla="*/ 149212 w 149212"/>
                <a:gd name="connsiteY1" fmla="*/ 0 h 20019"/>
                <a:gd name="connsiteX2" fmla="*/ 149212 w 149212"/>
                <a:gd name="connsiteY2" fmla="*/ 20020 h 20019"/>
                <a:gd name="connsiteX3" fmla="*/ 0 w 149212"/>
                <a:gd name="connsiteY3" fmla="*/ 20020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212" h="20019">
                  <a:moveTo>
                    <a:pt x="0" y="0"/>
                  </a:moveTo>
                  <a:lnTo>
                    <a:pt x="149212" y="0"/>
                  </a:lnTo>
                  <a:lnTo>
                    <a:pt x="149212" y="20020"/>
                  </a:lnTo>
                  <a:lnTo>
                    <a:pt x="0" y="20020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58">
              <a:extLst>
                <a:ext uri="{FF2B5EF4-FFF2-40B4-BE49-F238E27FC236}">
                  <a16:creationId xmlns="" xmlns:a16="http://schemas.microsoft.com/office/drawing/2014/main" id="{04B83442-9944-B52D-D7D6-DDC3476930D6}"/>
                </a:ext>
              </a:extLst>
            </p:cNvPr>
            <p:cNvSpPr/>
            <p:nvPr/>
          </p:nvSpPr>
          <p:spPr>
            <a:xfrm>
              <a:off x="17252154" y="2790469"/>
              <a:ext cx="46638" cy="399718"/>
            </a:xfrm>
            <a:custGeom>
              <a:avLst/>
              <a:gdLst>
                <a:gd name="connsiteX0" fmla="*/ 27153 w 46638"/>
                <a:gd name="connsiteY0" fmla="*/ 399719 h 399718"/>
                <a:gd name="connsiteX1" fmla="*/ 15809 w 46638"/>
                <a:gd name="connsiteY1" fmla="*/ 0 h 399718"/>
                <a:gd name="connsiteX2" fmla="*/ 35161 w 46638"/>
                <a:gd name="connsiteY2" fmla="*/ 5072 h 399718"/>
                <a:gd name="connsiteX3" fmla="*/ 46638 w 46638"/>
                <a:gd name="connsiteY3" fmla="*/ 395448 h 399718"/>
                <a:gd name="connsiteX4" fmla="*/ 27153 w 46638"/>
                <a:gd name="connsiteY4" fmla="*/ 399719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8" h="399718">
                  <a:moveTo>
                    <a:pt x="27153" y="399719"/>
                  </a:moveTo>
                  <a:cubicBezTo>
                    <a:pt x="-25297" y="160421"/>
                    <a:pt x="14074" y="6406"/>
                    <a:pt x="15809" y="0"/>
                  </a:cubicBezTo>
                  <a:lnTo>
                    <a:pt x="35161" y="5072"/>
                  </a:lnTo>
                  <a:cubicBezTo>
                    <a:pt x="34761" y="6673"/>
                    <a:pt x="-4611" y="161222"/>
                    <a:pt x="46638" y="395448"/>
                  </a:cubicBezTo>
                  <a:lnTo>
                    <a:pt x="27153" y="3997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59">
              <a:extLst>
                <a:ext uri="{FF2B5EF4-FFF2-40B4-BE49-F238E27FC236}">
                  <a16:creationId xmlns="" xmlns:a16="http://schemas.microsoft.com/office/drawing/2014/main" id="{DFD846B9-FA70-5CFB-3D8B-DDC3E5D51183}"/>
                </a:ext>
              </a:extLst>
            </p:cNvPr>
            <p:cNvSpPr/>
            <p:nvPr/>
          </p:nvSpPr>
          <p:spPr>
            <a:xfrm rot="18413913">
              <a:off x="17638048" y="2562976"/>
              <a:ext cx="266924" cy="20019"/>
            </a:xfrm>
            <a:custGeom>
              <a:avLst/>
              <a:gdLst>
                <a:gd name="connsiteX0" fmla="*/ 0 w 266924"/>
                <a:gd name="connsiteY0" fmla="*/ 0 h 20019"/>
                <a:gd name="connsiteX1" fmla="*/ 266924 w 266924"/>
                <a:gd name="connsiteY1" fmla="*/ 0 h 20019"/>
                <a:gd name="connsiteX2" fmla="*/ 266924 w 266924"/>
                <a:gd name="connsiteY2" fmla="*/ 20019 h 20019"/>
                <a:gd name="connsiteX3" fmla="*/ 0 w 266924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924" h="20019">
                  <a:moveTo>
                    <a:pt x="0" y="0"/>
                  </a:moveTo>
                  <a:lnTo>
                    <a:pt x="266924" y="0"/>
                  </a:lnTo>
                  <a:lnTo>
                    <a:pt x="266924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0">
              <a:extLst>
                <a:ext uri="{FF2B5EF4-FFF2-40B4-BE49-F238E27FC236}">
                  <a16:creationId xmlns="" xmlns:a16="http://schemas.microsoft.com/office/drawing/2014/main" id="{62F8D139-1F02-499A-BEEE-15D69A764918}"/>
                </a:ext>
              </a:extLst>
            </p:cNvPr>
            <p:cNvSpPr/>
            <p:nvPr/>
          </p:nvSpPr>
          <p:spPr>
            <a:xfrm rot="18998222">
              <a:off x="17754903" y="3155445"/>
              <a:ext cx="20018" cy="330443"/>
            </a:xfrm>
            <a:custGeom>
              <a:avLst/>
              <a:gdLst>
                <a:gd name="connsiteX0" fmla="*/ 0 w 20018"/>
                <a:gd name="connsiteY0" fmla="*/ 0 h 330443"/>
                <a:gd name="connsiteX1" fmla="*/ 20019 w 20018"/>
                <a:gd name="connsiteY1" fmla="*/ 0 h 330443"/>
                <a:gd name="connsiteX2" fmla="*/ 20019 w 20018"/>
                <a:gd name="connsiteY2" fmla="*/ 330444 h 330443"/>
                <a:gd name="connsiteX3" fmla="*/ 0 w 20018"/>
                <a:gd name="connsiteY3" fmla="*/ 330444 h 33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8" h="330443">
                  <a:moveTo>
                    <a:pt x="0" y="0"/>
                  </a:moveTo>
                  <a:lnTo>
                    <a:pt x="20019" y="0"/>
                  </a:lnTo>
                  <a:lnTo>
                    <a:pt x="20019" y="330444"/>
                  </a:lnTo>
                  <a:lnTo>
                    <a:pt x="0" y="330444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1">
              <a:extLst>
                <a:ext uri="{FF2B5EF4-FFF2-40B4-BE49-F238E27FC236}">
                  <a16:creationId xmlns="" xmlns:a16="http://schemas.microsoft.com/office/drawing/2014/main" id="{1CB7AA4A-BC3F-0471-D0AE-B1EF22290230}"/>
                </a:ext>
              </a:extLst>
            </p:cNvPr>
            <p:cNvSpPr/>
            <p:nvPr/>
          </p:nvSpPr>
          <p:spPr>
            <a:xfrm>
              <a:off x="17784995" y="2963436"/>
              <a:ext cx="347001" cy="20019"/>
            </a:xfrm>
            <a:custGeom>
              <a:avLst/>
              <a:gdLst>
                <a:gd name="connsiteX0" fmla="*/ 0 w 347001"/>
                <a:gd name="connsiteY0" fmla="*/ 0 h 20019"/>
                <a:gd name="connsiteX1" fmla="*/ 347002 w 347001"/>
                <a:gd name="connsiteY1" fmla="*/ 0 h 20019"/>
                <a:gd name="connsiteX2" fmla="*/ 347002 w 347001"/>
                <a:gd name="connsiteY2" fmla="*/ 20019 h 20019"/>
                <a:gd name="connsiteX3" fmla="*/ 0 w 347001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001" h="20019">
                  <a:moveTo>
                    <a:pt x="0" y="0"/>
                  </a:moveTo>
                  <a:lnTo>
                    <a:pt x="347002" y="0"/>
                  </a:lnTo>
                  <a:lnTo>
                    <a:pt x="347002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4">
              <a:extLst>
                <a:ext uri="{FF2B5EF4-FFF2-40B4-BE49-F238E27FC236}">
                  <a16:creationId xmlns="" xmlns:a16="http://schemas.microsoft.com/office/drawing/2014/main" id="{7B45C80B-A4B9-5C64-7EC9-BB59E5B57388}"/>
                </a:ext>
              </a:extLst>
            </p:cNvPr>
            <p:cNvGrpSpPr/>
            <p:nvPr/>
          </p:nvGrpSpPr>
          <p:grpSpPr>
            <a:xfrm>
              <a:off x="12209929" y="2677071"/>
              <a:ext cx="806954" cy="713042"/>
              <a:chOff x="12209929" y="2677071"/>
              <a:chExt cx="806954" cy="713042"/>
            </a:xfrm>
          </p:grpSpPr>
          <p:sp>
            <p:nvSpPr>
              <p:cNvPr id="71" name="Freeform: Shape 67">
                <a:extLst>
                  <a:ext uri="{FF2B5EF4-FFF2-40B4-BE49-F238E27FC236}">
                    <a16:creationId xmlns="" xmlns:a16="http://schemas.microsoft.com/office/drawing/2014/main" id="{8B9C4DA9-F482-ABF5-B545-597FDA857511}"/>
                  </a:ext>
                </a:extLst>
              </p:cNvPr>
              <p:cNvSpPr/>
              <p:nvPr/>
            </p:nvSpPr>
            <p:spPr>
              <a:xfrm>
                <a:off x="12219934" y="2687077"/>
                <a:ext cx="786809" cy="692985"/>
              </a:xfrm>
              <a:custGeom>
                <a:avLst/>
                <a:gdLst>
                  <a:gd name="connsiteX0" fmla="*/ 740940 w 786809"/>
                  <a:gd name="connsiteY0" fmla="*/ 475217 h 692985"/>
                  <a:gd name="connsiteX1" fmla="*/ 246730 w 786809"/>
                  <a:gd name="connsiteY1" fmla="*/ 686888 h 692985"/>
                  <a:gd name="connsiteX2" fmla="*/ 147434 w 786809"/>
                  <a:gd name="connsiteY2" fmla="*/ 647116 h 692985"/>
                  <a:gd name="connsiteX3" fmla="*/ 6098 w 786809"/>
                  <a:gd name="connsiteY3" fmla="*/ 317065 h 692985"/>
                  <a:gd name="connsiteX4" fmla="*/ 45870 w 786809"/>
                  <a:gd name="connsiteY4" fmla="*/ 217769 h 692985"/>
                  <a:gd name="connsiteX5" fmla="*/ 540080 w 786809"/>
                  <a:gd name="connsiteY5" fmla="*/ 6098 h 692985"/>
                  <a:gd name="connsiteX6" fmla="*/ 639376 w 786809"/>
                  <a:gd name="connsiteY6" fmla="*/ 45870 h 692985"/>
                  <a:gd name="connsiteX7" fmla="*/ 780712 w 786809"/>
                  <a:gd name="connsiteY7" fmla="*/ 375921 h 692985"/>
                  <a:gd name="connsiteX8" fmla="*/ 740940 w 786809"/>
                  <a:gd name="connsiteY8" fmla="*/ 475217 h 6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809" h="692985">
                    <a:moveTo>
                      <a:pt x="740940" y="475217"/>
                    </a:moveTo>
                    <a:lnTo>
                      <a:pt x="246730" y="686888"/>
                    </a:lnTo>
                    <a:cubicBezTo>
                      <a:pt x="208427" y="703304"/>
                      <a:pt x="163717" y="685420"/>
                      <a:pt x="147434" y="647116"/>
                    </a:cubicBezTo>
                    <a:lnTo>
                      <a:pt x="6098" y="317065"/>
                    </a:lnTo>
                    <a:cubicBezTo>
                      <a:pt x="-10318" y="278761"/>
                      <a:pt x="7566" y="234051"/>
                      <a:pt x="45870" y="217769"/>
                    </a:cubicBezTo>
                    <a:lnTo>
                      <a:pt x="540080" y="6098"/>
                    </a:lnTo>
                    <a:cubicBezTo>
                      <a:pt x="578383" y="-10318"/>
                      <a:pt x="623093" y="7566"/>
                      <a:pt x="639376" y="45870"/>
                    </a:cubicBezTo>
                    <a:lnTo>
                      <a:pt x="780712" y="375921"/>
                    </a:lnTo>
                    <a:cubicBezTo>
                      <a:pt x="797128" y="414092"/>
                      <a:pt x="779244" y="458801"/>
                      <a:pt x="740940" y="475217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68">
                <a:extLst>
                  <a:ext uri="{FF2B5EF4-FFF2-40B4-BE49-F238E27FC236}">
                    <a16:creationId xmlns="" xmlns:a16="http://schemas.microsoft.com/office/drawing/2014/main" id="{5CF91722-2463-5506-F588-F218A65C29C4}"/>
                  </a:ext>
                </a:extLst>
              </p:cNvPr>
              <p:cNvSpPr/>
              <p:nvPr/>
            </p:nvSpPr>
            <p:spPr>
              <a:xfrm>
                <a:off x="12209929" y="2677071"/>
                <a:ext cx="806954" cy="713042"/>
              </a:xfrm>
              <a:custGeom>
                <a:avLst/>
                <a:gdLst>
                  <a:gd name="connsiteX0" fmla="*/ 227107 w 806954"/>
                  <a:gd name="connsiteY0" fmla="*/ 713042 h 713042"/>
                  <a:gd name="connsiteX1" fmla="*/ 195076 w 806954"/>
                  <a:gd name="connsiteY1" fmla="*/ 706770 h 713042"/>
                  <a:gd name="connsiteX2" fmla="*/ 148098 w 806954"/>
                  <a:gd name="connsiteY2" fmla="*/ 660992 h 713042"/>
                  <a:gd name="connsiteX3" fmla="*/ 6895 w 806954"/>
                  <a:gd name="connsiteY3" fmla="*/ 331074 h 713042"/>
                  <a:gd name="connsiteX4" fmla="*/ 6227 w 806954"/>
                  <a:gd name="connsiteY4" fmla="*/ 265544 h 713042"/>
                  <a:gd name="connsiteX5" fmla="*/ 52005 w 806954"/>
                  <a:gd name="connsiteY5" fmla="*/ 218566 h 713042"/>
                  <a:gd name="connsiteX6" fmla="*/ 546215 w 806954"/>
                  <a:gd name="connsiteY6" fmla="*/ 6895 h 713042"/>
                  <a:gd name="connsiteX7" fmla="*/ 611745 w 806954"/>
                  <a:gd name="connsiteY7" fmla="*/ 6227 h 713042"/>
                  <a:gd name="connsiteX8" fmla="*/ 658723 w 806954"/>
                  <a:gd name="connsiteY8" fmla="*/ 52005 h 713042"/>
                  <a:gd name="connsiteX9" fmla="*/ 800060 w 806954"/>
                  <a:gd name="connsiteY9" fmla="*/ 382057 h 713042"/>
                  <a:gd name="connsiteX10" fmla="*/ 800727 w 806954"/>
                  <a:gd name="connsiteY10" fmla="*/ 447586 h 713042"/>
                  <a:gd name="connsiteX11" fmla="*/ 754950 w 806954"/>
                  <a:gd name="connsiteY11" fmla="*/ 494565 h 713042"/>
                  <a:gd name="connsiteX12" fmla="*/ 260740 w 806954"/>
                  <a:gd name="connsiteY12" fmla="*/ 706236 h 713042"/>
                  <a:gd name="connsiteX13" fmla="*/ 227107 w 806954"/>
                  <a:gd name="connsiteY13" fmla="*/ 713042 h 713042"/>
                  <a:gd name="connsiteX14" fmla="*/ 579714 w 806954"/>
                  <a:gd name="connsiteY14" fmla="*/ 19974 h 713042"/>
                  <a:gd name="connsiteX15" fmla="*/ 554089 w 806954"/>
                  <a:gd name="connsiteY15" fmla="*/ 25312 h 713042"/>
                  <a:gd name="connsiteX16" fmla="*/ 59746 w 806954"/>
                  <a:gd name="connsiteY16" fmla="*/ 236983 h 713042"/>
                  <a:gd name="connsiteX17" fmla="*/ 24779 w 806954"/>
                  <a:gd name="connsiteY17" fmla="*/ 273018 h 713042"/>
                  <a:gd name="connsiteX18" fmla="*/ 25312 w 806954"/>
                  <a:gd name="connsiteY18" fmla="*/ 323200 h 713042"/>
                  <a:gd name="connsiteX19" fmla="*/ 166649 w 806954"/>
                  <a:gd name="connsiteY19" fmla="*/ 653251 h 713042"/>
                  <a:gd name="connsiteX20" fmla="*/ 202684 w 806954"/>
                  <a:gd name="connsiteY20" fmla="*/ 688219 h 713042"/>
                  <a:gd name="connsiteX21" fmla="*/ 252865 w 806954"/>
                  <a:gd name="connsiteY21" fmla="*/ 687685 h 713042"/>
                  <a:gd name="connsiteX22" fmla="*/ 747075 w 806954"/>
                  <a:gd name="connsiteY22" fmla="*/ 476014 h 713042"/>
                  <a:gd name="connsiteX23" fmla="*/ 782042 w 806954"/>
                  <a:gd name="connsiteY23" fmla="*/ 439979 h 713042"/>
                  <a:gd name="connsiteX24" fmla="*/ 781509 w 806954"/>
                  <a:gd name="connsiteY24" fmla="*/ 389797 h 713042"/>
                  <a:gd name="connsiteX25" fmla="*/ 640172 w 806954"/>
                  <a:gd name="connsiteY25" fmla="*/ 59879 h 713042"/>
                  <a:gd name="connsiteX26" fmla="*/ 604137 w 806954"/>
                  <a:gd name="connsiteY26" fmla="*/ 24912 h 713042"/>
                  <a:gd name="connsiteX27" fmla="*/ 579714 w 806954"/>
                  <a:gd name="connsiteY27" fmla="*/ 19974 h 713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06954" h="713042">
                    <a:moveTo>
                      <a:pt x="227107" y="713042"/>
                    </a:moveTo>
                    <a:cubicBezTo>
                      <a:pt x="216297" y="713042"/>
                      <a:pt x="205486" y="711041"/>
                      <a:pt x="195076" y="706770"/>
                    </a:cubicBezTo>
                    <a:cubicBezTo>
                      <a:pt x="173722" y="698228"/>
                      <a:pt x="157040" y="681946"/>
                      <a:pt x="148098" y="660992"/>
                    </a:cubicBezTo>
                    <a:lnTo>
                      <a:pt x="6895" y="331074"/>
                    </a:lnTo>
                    <a:cubicBezTo>
                      <a:pt x="-2047" y="310120"/>
                      <a:pt x="-2314" y="286898"/>
                      <a:pt x="6227" y="265544"/>
                    </a:cubicBezTo>
                    <a:cubicBezTo>
                      <a:pt x="14769" y="244190"/>
                      <a:pt x="31051" y="227507"/>
                      <a:pt x="52005" y="218566"/>
                    </a:cubicBezTo>
                    <a:lnTo>
                      <a:pt x="546215" y="6895"/>
                    </a:lnTo>
                    <a:cubicBezTo>
                      <a:pt x="567168" y="-2047"/>
                      <a:pt x="590524" y="-2314"/>
                      <a:pt x="611745" y="6227"/>
                    </a:cubicBezTo>
                    <a:cubicBezTo>
                      <a:pt x="633099" y="14769"/>
                      <a:pt x="649781" y="31051"/>
                      <a:pt x="658723" y="52005"/>
                    </a:cubicBezTo>
                    <a:lnTo>
                      <a:pt x="800060" y="382057"/>
                    </a:lnTo>
                    <a:cubicBezTo>
                      <a:pt x="809002" y="403010"/>
                      <a:pt x="809269" y="426232"/>
                      <a:pt x="800727" y="447586"/>
                    </a:cubicBezTo>
                    <a:cubicBezTo>
                      <a:pt x="792186" y="468940"/>
                      <a:pt x="775903" y="485623"/>
                      <a:pt x="754950" y="494565"/>
                    </a:cubicBezTo>
                    <a:lnTo>
                      <a:pt x="260740" y="706236"/>
                    </a:lnTo>
                    <a:cubicBezTo>
                      <a:pt x="249929" y="710640"/>
                      <a:pt x="238585" y="713042"/>
                      <a:pt x="227107" y="713042"/>
                    </a:cubicBezTo>
                    <a:close/>
                    <a:moveTo>
                      <a:pt x="579714" y="19974"/>
                    </a:moveTo>
                    <a:cubicBezTo>
                      <a:pt x="571039" y="19974"/>
                      <a:pt x="562230" y="21709"/>
                      <a:pt x="554089" y="25312"/>
                    </a:cubicBezTo>
                    <a:lnTo>
                      <a:pt x="59746" y="236983"/>
                    </a:lnTo>
                    <a:cubicBezTo>
                      <a:pt x="43730" y="243790"/>
                      <a:pt x="31318" y="256602"/>
                      <a:pt x="24779" y="273018"/>
                    </a:cubicBezTo>
                    <a:cubicBezTo>
                      <a:pt x="18239" y="289300"/>
                      <a:pt x="18372" y="307184"/>
                      <a:pt x="25312" y="323200"/>
                    </a:cubicBezTo>
                    <a:lnTo>
                      <a:pt x="166649" y="653251"/>
                    </a:lnTo>
                    <a:cubicBezTo>
                      <a:pt x="173455" y="669267"/>
                      <a:pt x="186268" y="681679"/>
                      <a:pt x="202684" y="688219"/>
                    </a:cubicBezTo>
                    <a:cubicBezTo>
                      <a:pt x="218966" y="694758"/>
                      <a:pt x="236850" y="694625"/>
                      <a:pt x="252865" y="687685"/>
                    </a:cubicBezTo>
                    <a:lnTo>
                      <a:pt x="747075" y="476014"/>
                    </a:lnTo>
                    <a:cubicBezTo>
                      <a:pt x="763091" y="469207"/>
                      <a:pt x="775503" y="456395"/>
                      <a:pt x="782042" y="439979"/>
                    </a:cubicBezTo>
                    <a:cubicBezTo>
                      <a:pt x="788582" y="423697"/>
                      <a:pt x="788449" y="405813"/>
                      <a:pt x="781509" y="389797"/>
                    </a:cubicBezTo>
                    <a:lnTo>
                      <a:pt x="640172" y="59879"/>
                    </a:lnTo>
                    <a:cubicBezTo>
                      <a:pt x="633366" y="43864"/>
                      <a:pt x="620553" y="31452"/>
                      <a:pt x="604137" y="24912"/>
                    </a:cubicBezTo>
                    <a:cubicBezTo>
                      <a:pt x="596263" y="21575"/>
                      <a:pt x="587989" y="19974"/>
                      <a:pt x="579714" y="19974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7" name="Freeform: Shape 63">
              <a:extLst>
                <a:ext uri="{FF2B5EF4-FFF2-40B4-BE49-F238E27FC236}">
                  <a16:creationId xmlns="" xmlns:a16="http://schemas.microsoft.com/office/drawing/2014/main" id="{7EE22849-A64A-6BC0-D9E7-59E220ADEDAC}"/>
                </a:ext>
              </a:extLst>
            </p:cNvPr>
            <p:cNvSpPr/>
            <p:nvPr/>
          </p:nvSpPr>
          <p:spPr>
            <a:xfrm>
              <a:off x="12478097" y="2857970"/>
              <a:ext cx="236370" cy="345963"/>
            </a:xfrm>
            <a:custGeom>
              <a:avLst/>
              <a:gdLst>
                <a:gd name="connsiteX0" fmla="*/ 180620 w 236370"/>
                <a:gd name="connsiteY0" fmla="*/ 345964 h 345963"/>
                <a:gd name="connsiteX1" fmla="*/ 132039 w 236370"/>
                <a:gd name="connsiteY1" fmla="*/ 316068 h 345963"/>
                <a:gd name="connsiteX2" fmla="*/ 128169 w 236370"/>
                <a:gd name="connsiteY2" fmla="*/ 303790 h 345963"/>
                <a:gd name="connsiteX3" fmla="*/ 148856 w 236370"/>
                <a:gd name="connsiteY3" fmla="*/ 250939 h 345963"/>
                <a:gd name="connsiteX4" fmla="*/ 219190 w 236370"/>
                <a:gd name="connsiteY4" fmla="*/ 256144 h 345963"/>
                <a:gd name="connsiteX5" fmla="*/ 233337 w 236370"/>
                <a:gd name="connsiteY5" fmla="*/ 309128 h 345963"/>
                <a:gd name="connsiteX6" fmla="*/ 183689 w 236370"/>
                <a:gd name="connsiteY6" fmla="*/ 345830 h 345963"/>
                <a:gd name="connsiteX7" fmla="*/ 180620 w 236370"/>
                <a:gd name="connsiteY7" fmla="*/ 345964 h 345963"/>
                <a:gd name="connsiteX8" fmla="*/ 179418 w 236370"/>
                <a:gd name="connsiteY8" fmla="*/ 262950 h 345963"/>
                <a:gd name="connsiteX9" fmla="*/ 159132 w 236370"/>
                <a:gd name="connsiteY9" fmla="*/ 268155 h 345963"/>
                <a:gd name="connsiteX10" fmla="*/ 147788 w 236370"/>
                <a:gd name="connsiteY10" fmla="*/ 300186 h 345963"/>
                <a:gd name="connsiteX11" fmla="*/ 150190 w 236370"/>
                <a:gd name="connsiteY11" fmla="*/ 307927 h 345963"/>
                <a:gd name="connsiteX12" fmla="*/ 150190 w 236370"/>
                <a:gd name="connsiteY12" fmla="*/ 307927 h 345963"/>
                <a:gd name="connsiteX13" fmla="*/ 182622 w 236370"/>
                <a:gd name="connsiteY13" fmla="*/ 326078 h 345963"/>
                <a:gd name="connsiteX14" fmla="*/ 214252 w 236370"/>
                <a:gd name="connsiteY14" fmla="*/ 303122 h 345963"/>
                <a:gd name="connsiteX15" fmla="*/ 206511 w 236370"/>
                <a:gd name="connsiteY15" fmla="*/ 272026 h 345963"/>
                <a:gd name="connsiteX16" fmla="*/ 179418 w 236370"/>
                <a:gd name="connsiteY16" fmla="*/ 262950 h 345963"/>
                <a:gd name="connsiteX17" fmla="*/ 125233 w 236370"/>
                <a:gd name="connsiteY17" fmla="*/ 256144 h 345963"/>
                <a:gd name="connsiteX18" fmla="*/ 119761 w 236370"/>
                <a:gd name="connsiteY18" fmla="*/ 253074 h 345963"/>
                <a:gd name="connsiteX19" fmla="*/ 102544 w 236370"/>
                <a:gd name="connsiteY19" fmla="*/ 184208 h 345963"/>
                <a:gd name="connsiteX20" fmla="*/ 109885 w 236370"/>
                <a:gd name="connsiteY20" fmla="*/ 127086 h 345963"/>
                <a:gd name="connsiteX21" fmla="*/ 111219 w 236370"/>
                <a:gd name="connsiteY21" fmla="*/ 122548 h 345963"/>
                <a:gd name="connsiteX22" fmla="*/ 109618 w 236370"/>
                <a:gd name="connsiteY22" fmla="*/ 90651 h 345963"/>
                <a:gd name="connsiteX23" fmla="*/ 82658 w 236370"/>
                <a:gd name="connsiteY23" fmla="*/ 89717 h 345963"/>
                <a:gd name="connsiteX24" fmla="*/ 61438 w 236370"/>
                <a:gd name="connsiteY24" fmla="*/ 104264 h 345963"/>
                <a:gd name="connsiteX25" fmla="*/ 55165 w 236370"/>
                <a:gd name="connsiteY25" fmla="*/ 109469 h 345963"/>
                <a:gd name="connsiteX26" fmla="*/ 23668 w 236370"/>
                <a:gd name="connsiteY26" fmla="*/ 109869 h 345963"/>
                <a:gd name="connsiteX27" fmla="*/ 579 w 236370"/>
                <a:gd name="connsiteY27" fmla="*/ 65026 h 345963"/>
                <a:gd name="connsiteX28" fmla="*/ 29007 w 236370"/>
                <a:gd name="connsiteY28" fmla="*/ 31127 h 345963"/>
                <a:gd name="connsiteX29" fmla="*/ 122564 w 236370"/>
                <a:gd name="connsiteY29" fmla="*/ 164 h 345963"/>
                <a:gd name="connsiteX30" fmla="*/ 200105 w 236370"/>
                <a:gd name="connsiteY30" fmla="*/ 75169 h 345963"/>
                <a:gd name="connsiteX31" fmla="*/ 193832 w 236370"/>
                <a:gd name="connsiteY31" fmla="*/ 136829 h 345963"/>
                <a:gd name="connsiteX32" fmla="*/ 194900 w 236370"/>
                <a:gd name="connsiteY32" fmla="*/ 214504 h 345963"/>
                <a:gd name="connsiteX33" fmla="*/ 200239 w 236370"/>
                <a:gd name="connsiteY33" fmla="*/ 224246 h 345963"/>
                <a:gd name="connsiteX34" fmla="*/ 125233 w 236370"/>
                <a:gd name="connsiteY34" fmla="*/ 256144 h 345963"/>
                <a:gd name="connsiteX35" fmla="*/ 97072 w 236370"/>
                <a:gd name="connsiteY35" fmla="*/ 66361 h 345963"/>
                <a:gd name="connsiteX36" fmla="*/ 122964 w 236370"/>
                <a:gd name="connsiteY36" fmla="*/ 75703 h 345963"/>
                <a:gd name="connsiteX37" fmla="*/ 130304 w 236370"/>
                <a:gd name="connsiteY37" fmla="*/ 128154 h 345963"/>
                <a:gd name="connsiteX38" fmla="*/ 129103 w 236370"/>
                <a:gd name="connsiteY38" fmla="*/ 132424 h 345963"/>
                <a:gd name="connsiteX39" fmla="*/ 122564 w 236370"/>
                <a:gd name="connsiteY39" fmla="*/ 183674 h 345963"/>
                <a:gd name="connsiteX40" fmla="*/ 130571 w 236370"/>
                <a:gd name="connsiteY40" fmla="*/ 231987 h 345963"/>
                <a:gd name="connsiteX41" fmla="*/ 172745 w 236370"/>
                <a:gd name="connsiteY41" fmla="*/ 213970 h 345963"/>
                <a:gd name="connsiteX42" fmla="*/ 174347 w 236370"/>
                <a:gd name="connsiteY42" fmla="*/ 132424 h 345963"/>
                <a:gd name="connsiteX43" fmla="*/ 180353 w 236370"/>
                <a:gd name="connsiteY43" fmla="*/ 77171 h 345963"/>
                <a:gd name="connsiteX44" fmla="*/ 121629 w 236370"/>
                <a:gd name="connsiteY44" fmla="*/ 19916 h 345963"/>
                <a:gd name="connsiteX45" fmla="*/ 39951 w 236370"/>
                <a:gd name="connsiteY45" fmla="*/ 47676 h 345963"/>
                <a:gd name="connsiteX46" fmla="*/ 20198 w 236370"/>
                <a:gd name="connsiteY46" fmla="*/ 68897 h 345963"/>
                <a:gd name="connsiteX47" fmla="*/ 34078 w 236370"/>
                <a:gd name="connsiteY47" fmla="*/ 92653 h 345963"/>
                <a:gd name="connsiteX48" fmla="*/ 42486 w 236370"/>
                <a:gd name="connsiteY48" fmla="*/ 93720 h 345963"/>
                <a:gd name="connsiteX49" fmla="*/ 48492 w 236370"/>
                <a:gd name="connsiteY49" fmla="*/ 88782 h 345963"/>
                <a:gd name="connsiteX50" fmla="*/ 74651 w 236370"/>
                <a:gd name="connsiteY50" fmla="*/ 71032 h 345963"/>
                <a:gd name="connsiteX51" fmla="*/ 97072 w 236370"/>
                <a:gd name="connsiteY51" fmla="*/ 66361 h 3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370" h="345963">
                  <a:moveTo>
                    <a:pt x="180620" y="345964"/>
                  </a:moveTo>
                  <a:cubicBezTo>
                    <a:pt x="159266" y="345964"/>
                    <a:pt x="140314" y="334486"/>
                    <a:pt x="132039" y="316068"/>
                  </a:cubicBezTo>
                  <a:cubicBezTo>
                    <a:pt x="130304" y="312198"/>
                    <a:pt x="128970" y="308194"/>
                    <a:pt x="128169" y="303790"/>
                  </a:cubicBezTo>
                  <a:cubicBezTo>
                    <a:pt x="123765" y="280834"/>
                    <a:pt x="131372" y="261482"/>
                    <a:pt x="148856" y="250939"/>
                  </a:cubicBezTo>
                  <a:cubicBezTo>
                    <a:pt x="169275" y="238660"/>
                    <a:pt x="200105" y="240929"/>
                    <a:pt x="219190" y="256144"/>
                  </a:cubicBezTo>
                  <a:cubicBezTo>
                    <a:pt x="235206" y="268956"/>
                    <a:pt x="240277" y="288175"/>
                    <a:pt x="233337" y="309128"/>
                  </a:cubicBezTo>
                  <a:cubicBezTo>
                    <a:pt x="226264" y="330482"/>
                    <a:pt x="207179" y="344629"/>
                    <a:pt x="183689" y="345830"/>
                  </a:cubicBezTo>
                  <a:cubicBezTo>
                    <a:pt x="182622" y="345964"/>
                    <a:pt x="181687" y="345964"/>
                    <a:pt x="180620" y="345964"/>
                  </a:cubicBezTo>
                  <a:close/>
                  <a:moveTo>
                    <a:pt x="179418" y="262950"/>
                  </a:moveTo>
                  <a:cubicBezTo>
                    <a:pt x="172078" y="262950"/>
                    <a:pt x="164871" y="264685"/>
                    <a:pt x="159132" y="268155"/>
                  </a:cubicBezTo>
                  <a:cubicBezTo>
                    <a:pt x="148722" y="274428"/>
                    <a:pt x="144985" y="285105"/>
                    <a:pt x="147788" y="300186"/>
                  </a:cubicBezTo>
                  <a:cubicBezTo>
                    <a:pt x="148322" y="302989"/>
                    <a:pt x="149123" y="305525"/>
                    <a:pt x="150190" y="307927"/>
                  </a:cubicBezTo>
                  <a:lnTo>
                    <a:pt x="150190" y="307927"/>
                  </a:lnTo>
                  <a:cubicBezTo>
                    <a:pt x="156596" y="322208"/>
                    <a:pt x="171144" y="326612"/>
                    <a:pt x="182622" y="326078"/>
                  </a:cubicBezTo>
                  <a:cubicBezTo>
                    <a:pt x="194366" y="325411"/>
                    <a:pt x="208914" y="319138"/>
                    <a:pt x="214252" y="303122"/>
                  </a:cubicBezTo>
                  <a:cubicBezTo>
                    <a:pt x="218656" y="290043"/>
                    <a:pt x="215987" y="279633"/>
                    <a:pt x="206511" y="272026"/>
                  </a:cubicBezTo>
                  <a:cubicBezTo>
                    <a:pt x="199438" y="266020"/>
                    <a:pt x="189295" y="262950"/>
                    <a:pt x="179418" y="262950"/>
                  </a:cubicBezTo>
                  <a:close/>
                  <a:moveTo>
                    <a:pt x="125233" y="256144"/>
                  </a:moveTo>
                  <a:lnTo>
                    <a:pt x="119761" y="253074"/>
                  </a:lnTo>
                  <a:cubicBezTo>
                    <a:pt x="107482" y="245200"/>
                    <a:pt x="102544" y="184742"/>
                    <a:pt x="102544" y="184208"/>
                  </a:cubicBezTo>
                  <a:cubicBezTo>
                    <a:pt x="102144" y="164856"/>
                    <a:pt x="104546" y="145504"/>
                    <a:pt x="109885" y="127086"/>
                  </a:cubicBezTo>
                  <a:lnTo>
                    <a:pt x="111219" y="122548"/>
                  </a:lnTo>
                  <a:cubicBezTo>
                    <a:pt x="116157" y="105732"/>
                    <a:pt x="117492" y="97724"/>
                    <a:pt x="109618" y="90651"/>
                  </a:cubicBezTo>
                  <a:cubicBezTo>
                    <a:pt x="102678" y="84378"/>
                    <a:pt x="91200" y="85980"/>
                    <a:pt x="82658" y="89717"/>
                  </a:cubicBezTo>
                  <a:cubicBezTo>
                    <a:pt x="74651" y="93187"/>
                    <a:pt x="68511" y="98258"/>
                    <a:pt x="61438" y="104264"/>
                  </a:cubicBezTo>
                  <a:cubicBezTo>
                    <a:pt x="59436" y="105999"/>
                    <a:pt x="57301" y="107734"/>
                    <a:pt x="55165" y="109469"/>
                  </a:cubicBezTo>
                  <a:cubicBezTo>
                    <a:pt x="46490" y="116542"/>
                    <a:pt x="34746" y="116676"/>
                    <a:pt x="23668" y="109869"/>
                  </a:cubicBezTo>
                  <a:cubicBezTo>
                    <a:pt x="9788" y="101328"/>
                    <a:pt x="-2891" y="81842"/>
                    <a:pt x="579" y="65026"/>
                  </a:cubicBezTo>
                  <a:cubicBezTo>
                    <a:pt x="3916" y="49144"/>
                    <a:pt x="16862" y="39001"/>
                    <a:pt x="29007" y="31127"/>
                  </a:cubicBezTo>
                  <a:cubicBezTo>
                    <a:pt x="63440" y="8705"/>
                    <a:pt x="94136" y="-1438"/>
                    <a:pt x="122564" y="164"/>
                  </a:cubicBezTo>
                  <a:cubicBezTo>
                    <a:pt x="165138" y="2432"/>
                    <a:pt x="194900" y="31127"/>
                    <a:pt x="200105" y="75169"/>
                  </a:cubicBezTo>
                  <a:cubicBezTo>
                    <a:pt x="202507" y="95589"/>
                    <a:pt x="198103" y="116542"/>
                    <a:pt x="193832" y="136829"/>
                  </a:cubicBezTo>
                  <a:cubicBezTo>
                    <a:pt x="187960" y="165123"/>
                    <a:pt x="182355" y="191815"/>
                    <a:pt x="194900" y="214504"/>
                  </a:cubicBezTo>
                  <a:lnTo>
                    <a:pt x="200239" y="224246"/>
                  </a:lnTo>
                  <a:lnTo>
                    <a:pt x="125233" y="256144"/>
                  </a:lnTo>
                  <a:close/>
                  <a:moveTo>
                    <a:pt x="97072" y="66361"/>
                  </a:moveTo>
                  <a:cubicBezTo>
                    <a:pt x="107082" y="66361"/>
                    <a:pt x="116024" y="69564"/>
                    <a:pt x="122964" y="75703"/>
                  </a:cubicBezTo>
                  <a:cubicBezTo>
                    <a:pt x="140981" y="91985"/>
                    <a:pt x="134842" y="112939"/>
                    <a:pt x="130304" y="128154"/>
                  </a:cubicBezTo>
                  <a:lnTo>
                    <a:pt x="129103" y="132424"/>
                  </a:lnTo>
                  <a:cubicBezTo>
                    <a:pt x="124432" y="148974"/>
                    <a:pt x="122163" y="166324"/>
                    <a:pt x="122564" y="183674"/>
                  </a:cubicBezTo>
                  <a:cubicBezTo>
                    <a:pt x="122831" y="189279"/>
                    <a:pt x="127101" y="218507"/>
                    <a:pt x="130571" y="231987"/>
                  </a:cubicBezTo>
                  <a:lnTo>
                    <a:pt x="172745" y="213970"/>
                  </a:lnTo>
                  <a:cubicBezTo>
                    <a:pt x="162736" y="187678"/>
                    <a:pt x="168608" y="159651"/>
                    <a:pt x="174347" y="132424"/>
                  </a:cubicBezTo>
                  <a:cubicBezTo>
                    <a:pt x="178484" y="112806"/>
                    <a:pt x="182355" y="94388"/>
                    <a:pt x="180353" y="77171"/>
                  </a:cubicBezTo>
                  <a:cubicBezTo>
                    <a:pt x="176349" y="43005"/>
                    <a:pt x="154461" y="21651"/>
                    <a:pt x="121629" y="19916"/>
                  </a:cubicBezTo>
                  <a:cubicBezTo>
                    <a:pt x="97473" y="18581"/>
                    <a:pt x="70780" y="27657"/>
                    <a:pt x="39951" y="47676"/>
                  </a:cubicBezTo>
                  <a:cubicBezTo>
                    <a:pt x="31276" y="53281"/>
                    <a:pt x="22067" y="60222"/>
                    <a:pt x="20198" y="68897"/>
                  </a:cubicBezTo>
                  <a:cubicBezTo>
                    <a:pt x="18864" y="74902"/>
                    <a:pt x="25136" y="87047"/>
                    <a:pt x="34078" y="92653"/>
                  </a:cubicBezTo>
                  <a:cubicBezTo>
                    <a:pt x="37815" y="94922"/>
                    <a:pt x="40618" y="95322"/>
                    <a:pt x="42486" y="93720"/>
                  </a:cubicBezTo>
                  <a:cubicBezTo>
                    <a:pt x="44488" y="92119"/>
                    <a:pt x="46490" y="90384"/>
                    <a:pt x="48492" y="88782"/>
                  </a:cubicBezTo>
                  <a:cubicBezTo>
                    <a:pt x="56100" y="82376"/>
                    <a:pt x="63974" y="75703"/>
                    <a:pt x="74651" y="71032"/>
                  </a:cubicBezTo>
                  <a:cubicBezTo>
                    <a:pt x="82392" y="67962"/>
                    <a:pt x="89999" y="66361"/>
                    <a:pt x="97072" y="66361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8" name="Graphic 4">
              <a:extLst>
                <a:ext uri="{FF2B5EF4-FFF2-40B4-BE49-F238E27FC236}">
                  <a16:creationId xmlns="" xmlns:a16="http://schemas.microsoft.com/office/drawing/2014/main" id="{D39E36AC-E710-6839-4E2F-14E587DA0809}"/>
                </a:ext>
              </a:extLst>
            </p:cNvPr>
            <p:cNvGrpSpPr/>
            <p:nvPr/>
          </p:nvGrpSpPr>
          <p:grpSpPr>
            <a:xfrm>
              <a:off x="14066814" y="2891711"/>
              <a:ext cx="336820" cy="651617"/>
              <a:chOff x="14066814" y="2891711"/>
              <a:chExt cx="336820" cy="651617"/>
            </a:xfrm>
          </p:grpSpPr>
          <p:sp>
            <p:nvSpPr>
              <p:cNvPr id="69" name="Freeform: Shape 65">
                <a:extLst>
                  <a:ext uri="{FF2B5EF4-FFF2-40B4-BE49-F238E27FC236}">
                    <a16:creationId xmlns="" xmlns:a16="http://schemas.microsoft.com/office/drawing/2014/main" id="{DC7F9D85-FA9C-FF21-7B29-4C5FB9F24060}"/>
                  </a:ext>
                </a:extLst>
              </p:cNvPr>
              <p:cNvSpPr/>
              <p:nvPr/>
            </p:nvSpPr>
            <p:spPr>
              <a:xfrm>
                <a:off x="14076848" y="2901529"/>
                <a:ext cx="316905" cy="631644"/>
              </a:xfrm>
              <a:custGeom>
                <a:avLst/>
                <a:gdLst>
                  <a:gd name="connsiteX0" fmla="*/ 77310 w 316905"/>
                  <a:gd name="connsiteY0" fmla="*/ 427859 h 631644"/>
                  <a:gd name="connsiteX1" fmla="*/ 97997 w 316905"/>
                  <a:gd name="connsiteY1" fmla="*/ 313082 h 631644"/>
                  <a:gd name="connsiteX2" fmla="*/ 149380 w 316905"/>
                  <a:gd name="connsiteY2" fmla="*/ 224730 h 631644"/>
                  <a:gd name="connsiteX3" fmla="*/ 177808 w 316905"/>
                  <a:gd name="connsiteY3" fmla="*/ 142117 h 631644"/>
                  <a:gd name="connsiteX4" fmla="*/ 115080 w 316905"/>
                  <a:gd name="connsiteY4" fmla="*/ 110086 h 631644"/>
                  <a:gd name="connsiteX5" fmla="*/ 48216 w 316905"/>
                  <a:gd name="connsiteY5" fmla="*/ 124900 h 631644"/>
                  <a:gd name="connsiteX6" fmla="*/ 7109 w 316905"/>
                  <a:gd name="connsiteY6" fmla="*/ 37216 h 631644"/>
                  <a:gd name="connsiteX7" fmla="*/ 68635 w 316905"/>
                  <a:gd name="connsiteY7" fmla="*/ 7187 h 631644"/>
                  <a:gd name="connsiteX8" fmla="*/ 240935 w 316905"/>
                  <a:gd name="connsiteY8" fmla="*/ 20399 h 631644"/>
                  <a:gd name="connsiteX9" fmla="*/ 310068 w 316905"/>
                  <a:gd name="connsiteY9" fmla="*/ 183890 h 631644"/>
                  <a:gd name="connsiteX10" fmla="*/ 199028 w 316905"/>
                  <a:gd name="connsiteY10" fmla="*/ 427192 h 631644"/>
                  <a:gd name="connsiteX11" fmla="*/ 77310 w 316905"/>
                  <a:gd name="connsiteY11" fmla="*/ 427859 h 631644"/>
                  <a:gd name="connsiteX12" fmla="*/ 54088 w 316905"/>
                  <a:gd name="connsiteY12" fmla="*/ 554248 h 631644"/>
                  <a:gd name="connsiteX13" fmla="*/ 55957 w 316905"/>
                  <a:gd name="connsiteY13" fmla="*/ 534896 h 631644"/>
                  <a:gd name="connsiteX14" fmla="*/ 200763 w 316905"/>
                  <a:gd name="connsiteY14" fmla="*/ 604429 h 631644"/>
                  <a:gd name="connsiteX15" fmla="*/ 54088 w 316905"/>
                  <a:gd name="connsiteY15" fmla="*/ 554248 h 63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6905" h="631644">
                    <a:moveTo>
                      <a:pt x="77310" y="427859"/>
                    </a:moveTo>
                    <a:cubicBezTo>
                      <a:pt x="65299" y="427859"/>
                      <a:pt x="94661" y="321490"/>
                      <a:pt x="97997" y="313082"/>
                    </a:cubicBezTo>
                    <a:cubicBezTo>
                      <a:pt x="110676" y="281318"/>
                      <a:pt x="127893" y="251422"/>
                      <a:pt x="149380" y="224730"/>
                    </a:cubicBezTo>
                    <a:cubicBezTo>
                      <a:pt x="168732" y="200573"/>
                      <a:pt x="193556" y="175749"/>
                      <a:pt x="177808" y="142117"/>
                    </a:cubicBezTo>
                    <a:cubicBezTo>
                      <a:pt x="166864" y="118628"/>
                      <a:pt x="139504" y="109952"/>
                      <a:pt x="115080" y="110086"/>
                    </a:cubicBezTo>
                    <a:cubicBezTo>
                      <a:pt x="90924" y="110219"/>
                      <a:pt x="70904" y="118494"/>
                      <a:pt x="48216" y="124900"/>
                    </a:cubicBezTo>
                    <a:cubicBezTo>
                      <a:pt x="11247" y="135444"/>
                      <a:pt x="-12643" y="65777"/>
                      <a:pt x="7109" y="37216"/>
                    </a:cubicBezTo>
                    <a:cubicBezTo>
                      <a:pt x="20456" y="17997"/>
                      <a:pt x="45547" y="11324"/>
                      <a:pt x="68635" y="7187"/>
                    </a:cubicBezTo>
                    <a:cubicBezTo>
                      <a:pt x="126291" y="-3090"/>
                      <a:pt x="188218" y="-5225"/>
                      <a:pt x="240935" y="20399"/>
                    </a:cubicBezTo>
                    <a:cubicBezTo>
                      <a:pt x="306331" y="52297"/>
                      <a:pt x="329954" y="115291"/>
                      <a:pt x="310068" y="183890"/>
                    </a:cubicBezTo>
                    <a:cubicBezTo>
                      <a:pt x="285645" y="267838"/>
                      <a:pt x="189285" y="334970"/>
                      <a:pt x="199028" y="427192"/>
                    </a:cubicBezTo>
                    <a:cubicBezTo>
                      <a:pt x="158455" y="427459"/>
                      <a:pt x="117883" y="427592"/>
                      <a:pt x="77310" y="427859"/>
                    </a:cubicBezTo>
                    <a:close/>
                    <a:moveTo>
                      <a:pt x="54088" y="554248"/>
                    </a:moveTo>
                    <a:cubicBezTo>
                      <a:pt x="53955" y="547975"/>
                      <a:pt x="54489" y="541569"/>
                      <a:pt x="55957" y="534896"/>
                    </a:cubicBezTo>
                    <a:cubicBezTo>
                      <a:pt x="84651" y="401967"/>
                      <a:pt x="284043" y="509538"/>
                      <a:pt x="200763" y="604429"/>
                    </a:cubicBezTo>
                    <a:cubicBezTo>
                      <a:pt x="151782" y="660083"/>
                      <a:pt x="55823" y="623915"/>
                      <a:pt x="54088" y="554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6">
                <a:extLst>
                  <a:ext uri="{FF2B5EF4-FFF2-40B4-BE49-F238E27FC236}">
                    <a16:creationId xmlns="" xmlns:a16="http://schemas.microsoft.com/office/drawing/2014/main" id="{E8767349-DA19-4BBE-23EA-A6936072914A}"/>
                  </a:ext>
                </a:extLst>
              </p:cNvPr>
              <p:cNvSpPr/>
              <p:nvPr/>
            </p:nvSpPr>
            <p:spPr>
              <a:xfrm>
                <a:off x="14066814" y="2891711"/>
                <a:ext cx="336820" cy="651617"/>
              </a:xfrm>
              <a:custGeom>
                <a:avLst/>
                <a:gdLst>
                  <a:gd name="connsiteX0" fmla="*/ 150205 w 336820"/>
                  <a:gd name="connsiteY0" fmla="*/ 651617 h 651617"/>
                  <a:gd name="connsiteX1" fmla="*/ 115772 w 336820"/>
                  <a:gd name="connsiteY1" fmla="*/ 645345 h 651617"/>
                  <a:gd name="connsiteX2" fmla="*/ 54246 w 336820"/>
                  <a:gd name="connsiteY2" fmla="*/ 564200 h 651617"/>
                  <a:gd name="connsiteX3" fmla="*/ 54246 w 336820"/>
                  <a:gd name="connsiteY3" fmla="*/ 564200 h 651617"/>
                  <a:gd name="connsiteX4" fmla="*/ 56382 w 336820"/>
                  <a:gd name="connsiteY4" fmla="*/ 542445 h 651617"/>
                  <a:gd name="connsiteX5" fmla="*/ 123246 w 336820"/>
                  <a:gd name="connsiteY5" fmla="*/ 473312 h 651617"/>
                  <a:gd name="connsiteX6" fmla="*/ 231617 w 336820"/>
                  <a:gd name="connsiteY6" fmla="*/ 528966 h 651617"/>
                  <a:gd name="connsiteX7" fmla="*/ 218538 w 336820"/>
                  <a:gd name="connsiteY7" fmla="*/ 620654 h 651617"/>
                  <a:gd name="connsiteX8" fmla="*/ 150205 w 336820"/>
                  <a:gd name="connsiteY8" fmla="*/ 651617 h 651617"/>
                  <a:gd name="connsiteX9" fmla="*/ 74132 w 336820"/>
                  <a:gd name="connsiteY9" fmla="*/ 563799 h 651617"/>
                  <a:gd name="connsiteX10" fmla="*/ 122445 w 336820"/>
                  <a:gd name="connsiteY10" fmla="*/ 626526 h 651617"/>
                  <a:gd name="connsiteX11" fmla="*/ 203190 w 336820"/>
                  <a:gd name="connsiteY11" fmla="*/ 607441 h 651617"/>
                  <a:gd name="connsiteX12" fmla="*/ 213733 w 336820"/>
                  <a:gd name="connsiteY12" fmla="*/ 538441 h 651617"/>
                  <a:gd name="connsiteX13" fmla="*/ 125915 w 336820"/>
                  <a:gd name="connsiteY13" fmla="*/ 493064 h 651617"/>
                  <a:gd name="connsiteX14" fmla="*/ 75867 w 336820"/>
                  <a:gd name="connsiteY14" fmla="*/ 546583 h 651617"/>
                  <a:gd name="connsiteX15" fmla="*/ 74132 w 336820"/>
                  <a:gd name="connsiteY15" fmla="*/ 563799 h 651617"/>
                  <a:gd name="connsiteX16" fmla="*/ 74132 w 336820"/>
                  <a:gd name="connsiteY16" fmla="*/ 563799 h 651617"/>
                  <a:gd name="connsiteX17" fmla="*/ 87345 w 336820"/>
                  <a:gd name="connsiteY17" fmla="*/ 447687 h 651617"/>
                  <a:gd name="connsiteX18" fmla="*/ 77469 w 336820"/>
                  <a:gd name="connsiteY18" fmla="*/ 442349 h 651617"/>
                  <a:gd name="connsiteX19" fmla="*/ 98689 w 336820"/>
                  <a:gd name="connsiteY19" fmla="*/ 319163 h 651617"/>
                  <a:gd name="connsiteX20" fmla="*/ 151540 w 336820"/>
                  <a:gd name="connsiteY20" fmla="*/ 228276 h 651617"/>
                  <a:gd name="connsiteX21" fmla="*/ 157012 w 336820"/>
                  <a:gd name="connsiteY21" fmla="*/ 221602 h 651617"/>
                  <a:gd name="connsiteX22" fmla="*/ 178766 w 336820"/>
                  <a:gd name="connsiteY22" fmla="*/ 156206 h 651617"/>
                  <a:gd name="connsiteX23" fmla="*/ 125248 w 336820"/>
                  <a:gd name="connsiteY23" fmla="*/ 129914 h 651617"/>
                  <a:gd name="connsiteX24" fmla="*/ 75600 w 336820"/>
                  <a:gd name="connsiteY24" fmla="*/ 140057 h 651617"/>
                  <a:gd name="connsiteX25" fmla="*/ 61053 w 336820"/>
                  <a:gd name="connsiteY25" fmla="*/ 144461 h 651617"/>
                  <a:gd name="connsiteX26" fmla="*/ 15943 w 336820"/>
                  <a:gd name="connsiteY26" fmla="*/ 125510 h 651617"/>
                  <a:gd name="connsiteX27" fmla="*/ 8869 w 336820"/>
                  <a:gd name="connsiteY27" fmla="*/ 41429 h 651617"/>
                  <a:gd name="connsiteX28" fmla="*/ 76801 w 336820"/>
                  <a:gd name="connsiteY28" fmla="*/ 7262 h 651617"/>
                  <a:gd name="connsiteX29" fmla="*/ 255240 w 336820"/>
                  <a:gd name="connsiteY29" fmla="*/ 21276 h 651617"/>
                  <a:gd name="connsiteX30" fmla="*/ 329579 w 336820"/>
                  <a:gd name="connsiteY30" fmla="*/ 196512 h 651617"/>
                  <a:gd name="connsiteX31" fmla="*/ 275126 w 336820"/>
                  <a:gd name="connsiteY31" fmla="*/ 295674 h 651617"/>
                  <a:gd name="connsiteX32" fmla="*/ 218805 w 336820"/>
                  <a:gd name="connsiteY32" fmla="*/ 436076 h 651617"/>
                  <a:gd name="connsiteX33" fmla="*/ 220006 w 336820"/>
                  <a:gd name="connsiteY33" fmla="*/ 447020 h 651617"/>
                  <a:gd name="connsiteX34" fmla="*/ 87345 w 336820"/>
                  <a:gd name="connsiteY34" fmla="*/ 447687 h 651617"/>
                  <a:gd name="connsiteX35" fmla="*/ 87345 w 336820"/>
                  <a:gd name="connsiteY35" fmla="*/ 447687 h 651617"/>
                  <a:gd name="connsiteX36" fmla="*/ 125648 w 336820"/>
                  <a:gd name="connsiteY36" fmla="*/ 109895 h 651617"/>
                  <a:gd name="connsiteX37" fmla="*/ 196917 w 336820"/>
                  <a:gd name="connsiteY37" fmla="*/ 147665 h 651617"/>
                  <a:gd name="connsiteX38" fmla="*/ 172494 w 336820"/>
                  <a:gd name="connsiteY38" fmla="*/ 234148 h 651617"/>
                  <a:gd name="connsiteX39" fmla="*/ 167155 w 336820"/>
                  <a:gd name="connsiteY39" fmla="*/ 240688 h 651617"/>
                  <a:gd name="connsiteX40" fmla="*/ 117240 w 336820"/>
                  <a:gd name="connsiteY40" fmla="*/ 326504 h 651617"/>
                  <a:gd name="connsiteX41" fmla="*/ 94285 w 336820"/>
                  <a:gd name="connsiteY41" fmla="*/ 427534 h 651617"/>
                  <a:gd name="connsiteX42" fmla="*/ 198385 w 336820"/>
                  <a:gd name="connsiteY42" fmla="*/ 427001 h 651617"/>
                  <a:gd name="connsiteX43" fmla="*/ 258844 w 336820"/>
                  <a:gd name="connsiteY43" fmla="*/ 284063 h 651617"/>
                  <a:gd name="connsiteX44" fmla="*/ 310493 w 336820"/>
                  <a:gd name="connsiteY44" fmla="*/ 190773 h 651617"/>
                  <a:gd name="connsiteX45" fmla="*/ 246565 w 336820"/>
                  <a:gd name="connsiteY45" fmla="*/ 39160 h 651617"/>
                  <a:gd name="connsiteX46" fmla="*/ 80405 w 336820"/>
                  <a:gd name="connsiteY46" fmla="*/ 26881 h 651617"/>
                  <a:gd name="connsiteX47" fmla="*/ 25418 w 336820"/>
                  <a:gd name="connsiteY47" fmla="*/ 52773 h 651617"/>
                  <a:gd name="connsiteX48" fmla="*/ 32225 w 336820"/>
                  <a:gd name="connsiteY48" fmla="*/ 113765 h 651617"/>
                  <a:gd name="connsiteX49" fmla="*/ 55447 w 336820"/>
                  <a:gd name="connsiteY49" fmla="*/ 125109 h 651617"/>
                  <a:gd name="connsiteX50" fmla="*/ 69461 w 336820"/>
                  <a:gd name="connsiteY50" fmla="*/ 120839 h 651617"/>
                  <a:gd name="connsiteX51" fmla="*/ 124981 w 336820"/>
                  <a:gd name="connsiteY51" fmla="*/ 109895 h 651617"/>
                  <a:gd name="connsiteX52" fmla="*/ 125648 w 336820"/>
                  <a:gd name="connsiteY52" fmla="*/ 109895 h 65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36820" h="651617">
                    <a:moveTo>
                      <a:pt x="150205" y="651617"/>
                    </a:moveTo>
                    <a:cubicBezTo>
                      <a:pt x="138861" y="651617"/>
                      <a:pt x="127250" y="649615"/>
                      <a:pt x="115772" y="645345"/>
                    </a:cubicBezTo>
                    <a:cubicBezTo>
                      <a:pt x="79204" y="632132"/>
                      <a:pt x="55047" y="600234"/>
                      <a:pt x="54246" y="564200"/>
                    </a:cubicBezTo>
                    <a:lnTo>
                      <a:pt x="54246" y="564200"/>
                    </a:lnTo>
                    <a:cubicBezTo>
                      <a:pt x="54113" y="557126"/>
                      <a:pt x="54780" y="549786"/>
                      <a:pt x="56382" y="542445"/>
                    </a:cubicBezTo>
                    <a:cubicBezTo>
                      <a:pt x="67993" y="488927"/>
                      <a:pt x="103227" y="476115"/>
                      <a:pt x="123246" y="473312"/>
                    </a:cubicBezTo>
                    <a:cubicBezTo>
                      <a:pt x="163952" y="467573"/>
                      <a:pt x="211598" y="491997"/>
                      <a:pt x="231617" y="528966"/>
                    </a:cubicBezTo>
                    <a:cubicBezTo>
                      <a:pt x="247900" y="559128"/>
                      <a:pt x="243229" y="592627"/>
                      <a:pt x="218538" y="620654"/>
                    </a:cubicBezTo>
                    <a:cubicBezTo>
                      <a:pt x="200654" y="640940"/>
                      <a:pt x="176231" y="651617"/>
                      <a:pt x="150205" y="651617"/>
                    </a:cubicBezTo>
                    <a:close/>
                    <a:moveTo>
                      <a:pt x="74132" y="563799"/>
                    </a:moveTo>
                    <a:cubicBezTo>
                      <a:pt x="74933" y="597432"/>
                      <a:pt x="99623" y="618252"/>
                      <a:pt x="122445" y="626526"/>
                    </a:cubicBezTo>
                    <a:cubicBezTo>
                      <a:pt x="145935" y="635068"/>
                      <a:pt x="179434" y="634534"/>
                      <a:pt x="203190" y="607441"/>
                    </a:cubicBezTo>
                    <a:cubicBezTo>
                      <a:pt x="227614" y="579681"/>
                      <a:pt x="222409" y="554590"/>
                      <a:pt x="213733" y="538441"/>
                    </a:cubicBezTo>
                    <a:cubicBezTo>
                      <a:pt x="197718" y="508813"/>
                      <a:pt x="158347" y="488527"/>
                      <a:pt x="125915" y="493064"/>
                    </a:cubicBezTo>
                    <a:cubicBezTo>
                      <a:pt x="99890" y="496801"/>
                      <a:pt x="82540" y="515353"/>
                      <a:pt x="75867" y="546583"/>
                    </a:cubicBezTo>
                    <a:cubicBezTo>
                      <a:pt x="74666" y="552455"/>
                      <a:pt x="73999" y="558194"/>
                      <a:pt x="74132" y="563799"/>
                    </a:cubicBezTo>
                    <a:lnTo>
                      <a:pt x="74132" y="563799"/>
                    </a:lnTo>
                    <a:close/>
                    <a:moveTo>
                      <a:pt x="87345" y="447687"/>
                    </a:moveTo>
                    <a:cubicBezTo>
                      <a:pt x="83341" y="447687"/>
                      <a:pt x="79738" y="445685"/>
                      <a:pt x="77469" y="442349"/>
                    </a:cubicBezTo>
                    <a:cubicBezTo>
                      <a:pt x="65724" y="425132"/>
                      <a:pt x="98422" y="320231"/>
                      <a:pt x="98689" y="319163"/>
                    </a:cubicBezTo>
                    <a:cubicBezTo>
                      <a:pt x="111768" y="286198"/>
                      <a:pt x="129652" y="255635"/>
                      <a:pt x="151540" y="228276"/>
                    </a:cubicBezTo>
                    <a:lnTo>
                      <a:pt x="157012" y="221602"/>
                    </a:lnTo>
                    <a:cubicBezTo>
                      <a:pt x="177699" y="196378"/>
                      <a:pt x="189577" y="179429"/>
                      <a:pt x="178766" y="156206"/>
                    </a:cubicBezTo>
                    <a:cubicBezTo>
                      <a:pt x="167289" y="131649"/>
                      <a:pt x="135258" y="129781"/>
                      <a:pt x="125248" y="129914"/>
                    </a:cubicBezTo>
                    <a:cubicBezTo>
                      <a:pt x="107765" y="130048"/>
                      <a:pt x="92149" y="134852"/>
                      <a:pt x="75600" y="140057"/>
                    </a:cubicBezTo>
                    <a:cubicBezTo>
                      <a:pt x="70796" y="141525"/>
                      <a:pt x="65991" y="142993"/>
                      <a:pt x="61053" y="144461"/>
                    </a:cubicBezTo>
                    <a:cubicBezTo>
                      <a:pt x="44504" y="149266"/>
                      <a:pt x="28088" y="142326"/>
                      <a:pt x="15943" y="125510"/>
                    </a:cubicBezTo>
                    <a:cubicBezTo>
                      <a:pt x="-73" y="103088"/>
                      <a:pt x="-6746" y="63984"/>
                      <a:pt x="8869" y="41429"/>
                    </a:cubicBezTo>
                    <a:cubicBezTo>
                      <a:pt x="24351" y="19141"/>
                      <a:pt x="51844" y="11667"/>
                      <a:pt x="76801" y="7262"/>
                    </a:cubicBezTo>
                    <a:cubicBezTo>
                      <a:pt x="150606" y="-5817"/>
                      <a:pt x="208929" y="-1279"/>
                      <a:pt x="255240" y="21276"/>
                    </a:cubicBezTo>
                    <a:cubicBezTo>
                      <a:pt x="322905" y="54241"/>
                      <a:pt x="351466" y="121372"/>
                      <a:pt x="329579" y="196512"/>
                    </a:cubicBezTo>
                    <a:cubicBezTo>
                      <a:pt x="319302" y="232013"/>
                      <a:pt x="296880" y="264310"/>
                      <a:pt x="275126" y="295674"/>
                    </a:cubicBezTo>
                    <a:cubicBezTo>
                      <a:pt x="243362" y="341451"/>
                      <a:pt x="213333" y="384693"/>
                      <a:pt x="218805" y="436076"/>
                    </a:cubicBezTo>
                    <a:lnTo>
                      <a:pt x="220006" y="447020"/>
                    </a:lnTo>
                    <a:lnTo>
                      <a:pt x="87345" y="447687"/>
                    </a:lnTo>
                    <a:lnTo>
                      <a:pt x="87345" y="447687"/>
                    </a:lnTo>
                    <a:close/>
                    <a:moveTo>
                      <a:pt x="125648" y="109895"/>
                    </a:moveTo>
                    <a:cubicBezTo>
                      <a:pt x="159147" y="109895"/>
                      <a:pt x="185706" y="124042"/>
                      <a:pt x="196917" y="147665"/>
                    </a:cubicBezTo>
                    <a:cubicBezTo>
                      <a:pt x="213867" y="183966"/>
                      <a:pt x="190911" y="211726"/>
                      <a:pt x="172494" y="234148"/>
                    </a:cubicBezTo>
                    <a:lnTo>
                      <a:pt x="167155" y="240688"/>
                    </a:lnTo>
                    <a:cubicBezTo>
                      <a:pt x="146469" y="266446"/>
                      <a:pt x="129652" y="295407"/>
                      <a:pt x="117240" y="326504"/>
                    </a:cubicBezTo>
                    <a:cubicBezTo>
                      <a:pt x="113103" y="336780"/>
                      <a:pt x="95219" y="406047"/>
                      <a:pt x="94285" y="427534"/>
                    </a:cubicBezTo>
                    <a:lnTo>
                      <a:pt x="198385" y="427001"/>
                    </a:lnTo>
                    <a:cubicBezTo>
                      <a:pt x="197051" y="373215"/>
                      <a:pt x="228414" y="327972"/>
                      <a:pt x="258844" y="284063"/>
                    </a:cubicBezTo>
                    <a:cubicBezTo>
                      <a:pt x="280598" y="252699"/>
                      <a:pt x="301151" y="223071"/>
                      <a:pt x="310493" y="190773"/>
                    </a:cubicBezTo>
                    <a:cubicBezTo>
                      <a:pt x="329712" y="124709"/>
                      <a:pt x="305822" y="67988"/>
                      <a:pt x="246565" y="39160"/>
                    </a:cubicBezTo>
                    <a:cubicBezTo>
                      <a:pt x="204258" y="18473"/>
                      <a:pt x="149805" y="14469"/>
                      <a:pt x="80405" y="26881"/>
                    </a:cubicBezTo>
                    <a:cubicBezTo>
                      <a:pt x="59451" y="30618"/>
                      <a:pt x="36629" y="36624"/>
                      <a:pt x="25418" y="52773"/>
                    </a:cubicBezTo>
                    <a:cubicBezTo>
                      <a:pt x="16076" y="66253"/>
                      <a:pt x="19413" y="95881"/>
                      <a:pt x="32225" y="113765"/>
                    </a:cubicBezTo>
                    <a:cubicBezTo>
                      <a:pt x="37163" y="120572"/>
                      <a:pt x="45037" y="128046"/>
                      <a:pt x="55447" y="125109"/>
                    </a:cubicBezTo>
                    <a:cubicBezTo>
                      <a:pt x="60252" y="123775"/>
                      <a:pt x="64923" y="122307"/>
                      <a:pt x="69461" y="120839"/>
                    </a:cubicBezTo>
                    <a:cubicBezTo>
                      <a:pt x="86678" y="115500"/>
                      <a:pt x="104428" y="109895"/>
                      <a:pt x="124981" y="109895"/>
                    </a:cubicBezTo>
                    <a:cubicBezTo>
                      <a:pt x="125248" y="109895"/>
                      <a:pt x="125515" y="109895"/>
                      <a:pt x="125648" y="10989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6" name="Oval 93">
            <a:extLst>
              <a:ext uri="{FF2B5EF4-FFF2-40B4-BE49-F238E27FC236}">
                <a16:creationId xmlns="" xmlns:a16="http://schemas.microsoft.com/office/drawing/2014/main" id="{6EADF6B8-CAC3-C38D-0D44-927EA793D0A9}"/>
              </a:ext>
            </a:extLst>
          </p:cNvPr>
          <p:cNvSpPr/>
          <p:nvPr/>
        </p:nvSpPr>
        <p:spPr>
          <a:xfrm>
            <a:off x="7949153" y="4578560"/>
            <a:ext cx="1757985" cy="1757985"/>
          </a:xfrm>
          <a:custGeom>
            <a:avLst/>
            <a:gdLst>
              <a:gd name="connsiteX0" fmla="*/ 0 w 1320800"/>
              <a:gd name="connsiteY0" fmla="*/ 660400 h 1320800"/>
              <a:gd name="connsiteX1" fmla="*/ 660400 w 1320800"/>
              <a:gd name="connsiteY1" fmla="*/ 0 h 1320800"/>
              <a:gd name="connsiteX2" fmla="*/ 1320800 w 1320800"/>
              <a:gd name="connsiteY2" fmla="*/ 660400 h 1320800"/>
              <a:gd name="connsiteX3" fmla="*/ 660400 w 1320800"/>
              <a:gd name="connsiteY3" fmla="*/ 1320800 h 1320800"/>
              <a:gd name="connsiteX4" fmla="*/ 0 w 1320800"/>
              <a:gd name="connsiteY4" fmla="*/ 6604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 fill="none" extrusionOk="0">
                <a:moveTo>
                  <a:pt x="0" y="660400"/>
                </a:moveTo>
                <a:cubicBezTo>
                  <a:pt x="55706" y="342224"/>
                  <a:pt x="288443" y="-9064"/>
                  <a:pt x="660400" y="0"/>
                </a:cubicBezTo>
                <a:cubicBezTo>
                  <a:pt x="1001382" y="1491"/>
                  <a:pt x="1314338" y="321786"/>
                  <a:pt x="1320800" y="660400"/>
                </a:cubicBezTo>
                <a:cubicBezTo>
                  <a:pt x="1320836" y="1014481"/>
                  <a:pt x="993824" y="1331513"/>
                  <a:pt x="660400" y="1320800"/>
                </a:cubicBezTo>
                <a:cubicBezTo>
                  <a:pt x="269506" y="1286946"/>
                  <a:pt x="33540" y="1006318"/>
                  <a:pt x="0" y="660400"/>
                </a:cubicBezTo>
                <a:close/>
              </a:path>
              <a:path w="1320800" h="1320800" stroke="0" extrusionOk="0">
                <a:moveTo>
                  <a:pt x="0" y="660400"/>
                </a:moveTo>
                <a:cubicBezTo>
                  <a:pt x="-22183" y="254765"/>
                  <a:pt x="306988" y="-5047"/>
                  <a:pt x="660400" y="0"/>
                </a:cubicBezTo>
                <a:cubicBezTo>
                  <a:pt x="1049322" y="51288"/>
                  <a:pt x="1307857" y="301705"/>
                  <a:pt x="1320800" y="660400"/>
                </a:cubicBezTo>
                <a:cubicBezTo>
                  <a:pt x="1273817" y="984358"/>
                  <a:pt x="1092953" y="1295592"/>
                  <a:pt x="660400" y="1320800"/>
                </a:cubicBezTo>
                <a:cubicBezTo>
                  <a:pt x="240094" y="1262874"/>
                  <a:pt x="61465" y="1071704"/>
                  <a:pt x="0" y="660400"/>
                </a:cubicBezTo>
                <a:close/>
              </a:path>
            </a:pathLst>
          </a:custGeom>
          <a:solidFill>
            <a:srgbClr val="10397A"/>
          </a:solidFill>
          <a:ln w="25400">
            <a:solidFill>
              <a:srgbClr val="1152A4"/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BCA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6514432" y="3099116"/>
            <a:ext cx="49436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Mulish"/>
              </a:rPr>
              <a:t>12th with minimum 50% </a:t>
            </a:r>
            <a:r>
              <a:rPr lang="en-US" sz="2400" dirty="0" smtClean="0">
                <a:latin typeface="Mulish"/>
              </a:rPr>
              <a:t>marks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Mulish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Personal Interview </a:t>
            </a:r>
            <a:r>
              <a:rPr lang="en-US" sz="2400" dirty="0" smtClean="0"/>
              <a:t>round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GJIMT</a:t>
            </a:r>
            <a:r>
              <a:rPr lang="en-US" sz="2400" dirty="0" smtClean="0">
                <a:latin typeface="Mulish"/>
              </a:rPr>
              <a:t>.</a:t>
            </a:r>
            <a:endParaRPr lang="en-IN" sz="2400" dirty="0"/>
          </a:p>
        </p:txBody>
      </p:sp>
      <p:pic>
        <p:nvPicPr>
          <p:cNvPr id="95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Picture 9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1"/>
            <a:ext cx="11021868" cy="586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15" y="22611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How to Apply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046418" y="6360920"/>
            <a:ext cx="587828" cy="440599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A85BB757-09F4-C6E3-C312-B27247E20975}"/>
              </a:ext>
            </a:extLst>
          </p:cNvPr>
          <p:cNvSpPr/>
          <p:nvPr/>
        </p:nvSpPr>
        <p:spPr>
          <a:xfrm>
            <a:off x="4182057" y="3963670"/>
            <a:ext cx="1771361" cy="1771361"/>
          </a:xfrm>
          <a:custGeom>
            <a:avLst/>
            <a:gdLst>
              <a:gd name="connsiteX0" fmla="*/ 1669828 w 2393346"/>
              <a:gd name="connsiteY0" fmla="*/ 0 h 2393346"/>
              <a:gd name="connsiteX1" fmla="*/ 0 w 2393346"/>
              <a:gd name="connsiteY1" fmla="*/ 0 h 2393346"/>
              <a:gd name="connsiteX2" fmla="*/ 2393347 w 2393346"/>
              <a:gd name="connsiteY2" fmla="*/ 2393347 h 2393346"/>
              <a:gd name="connsiteX3" fmla="*/ 2393347 w 2393346"/>
              <a:gd name="connsiteY3" fmla="*/ 723424 h 2393346"/>
              <a:gd name="connsiteX4" fmla="*/ 1669828 w 2393346"/>
              <a:gd name="connsiteY4" fmla="*/ 0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346">
                <a:moveTo>
                  <a:pt x="1669828" y="0"/>
                </a:moveTo>
                <a:lnTo>
                  <a:pt x="0" y="0"/>
                </a:lnTo>
                <a:cubicBezTo>
                  <a:pt x="92964" y="1279017"/>
                  <a:pt x="1114330" y="2300383"/>
                  <a:pt x="2393347" y="2393347"/>
                </a:cubicBezTo>
                <a:lnTo>
                  <a:pt x="2393347" y="723424"/>
                </a:lnTo>
                <a:cubicBezTo>
                  <a:pt x="2030635" y="648272"/>
                  <a:pt x="1745075" y="362617"/>
                  <a:pt x="1669828" y="0"/>
                </a:cubicBez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5">
            <a:extLst>
              <a:ext uri="{FF2B5EF4-FFF2-40B4-BE49-F238E27FC236}">
                <a16:creationId xmlns="" xmlns:a16="http://schemas.microsoft.com/office/drawing/2014/main" id="{5A6B2817-7CC8-AB09-8768-ADA9735B3CEC}"/>
              </a:ext>
            </a:extLst>
          </p:cNvPr>
          <p:cNvSpPr/>
          <p:nvPr/>
        </p:nvSpPr>
        <p:spPr>
          <a:xfrm>
            <a:off x="6235405" y="3963670"/>
            <a:ext cx="1771361" cy="1771291"/>
          </a:xfrm>
          <a:custGeom>
            <a:avLst/>
            <a:gdLst>
              <a:gd name="connsiteX0" fmla="*/ 0 w 2393346"/>
              <a:gd name="connsiteY0" fmla="*/ 723424 h 2393251"/>
              <a:gd name="connsiteX1" fmla="*/ 0 w 2393346"/>
              <a:gd name="connsiteY1" fmla="*/ 2393252 h 2393251"/>
              <a:gd name="connsiteX2" fmla="*/ 2393347 w 2393346"/>
              <a:gd name="connsiteY2" fmla="*/ 0 h 2393251"/>
              <a:gd name="connsiteX3" fmla="*/ 723424 w 2393346"/>
              <a:gd name="connsiteY3" fmla="*/ 0 h 2393251"/>
              <a:gd name="connsiteX4" fmla="*/ 0 w 2393346"/>
              <a:gd name="connsiteY4" fmla="*/ 723424 h 239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251">
                <a:moveTo>
                  <a:pt x="0" y="723424"/>
                </a:moveTo>
                <a:lnTo>
                  <a:pt x="0" y="2393252"/>
                </a:lnTo>
                <a:cubicBezTo>
                  <a:pt x="1279017" y="2300383"/>
                  <a:pt x="2300383" y="1279017"/>
                  <a:pt x="2393347" y="0"/>
                </a:cubicBezTo>
                <a:lnTo>
                  <a:pt x="723424" y="0"/>
                </a:lnTo>
                <a:cubicBezTo>
                  <a:pt x="648272" y="362617"/>
                  <a:pt x="362617" y="648272"/>
                  <a:pt x="0" y="72342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6">
            <a:extLst>
              <a:ext uri="{FF2B5EF4-FFF2-40B4-BE49-F238E27FC236}">
                <a16:creationId xmlns="" xmlns:a16="http://schemas.microsoft.com/office/drawing/2014/main" id="{5DB1CBA9-8E63-09C9-47EE-44AF896B57F9}"/>
              </a:ext>
            </a:extLst>
          </p:cNvPr>
          <p:cNvSpPr/>
          <p:nvPr/>
        </p:nvSpPr>
        <p:spPr>
          <a:xfrm>
            <a:off x="4182057" y="1910323"/>
            <a:ext cx="1771361" cy="1771361"/>
          </a:xfrm>
          <a:custGeom>
            <a:avLst/>
            <a:gdLst>
              <a:gd name="connsiteX0" fmla="*/ 2393347 w 2393346"/>
              <a:gd name="connsiteY0" fmla="*/ 1669828 h 2393346"/>
              <a:gd name="connsiteX1" fmla="*/ 2393347 w 2393346"/>
              <a:gd name="connsiteY1" fmla="*/ 0 h 2393346"/>
              <a:gd name="connsiteX2" fmla="*/ 0 w 2393346"/>
              <a:gd name="connsiteY2" fmla="*/ 2393347 h 2393346"/>
              <a:gd name="connsiteX3" fmla="*/ 1669828 w 2393346"/>
              <a:gd name="connsiteY3" fmla="*/ 2393347 h 2393346"/>
              <a:gd name="connsiteX4" fmla="*/ 2393347 w 2393346"/>
              <a:gd name="connsiteY4" fmla="*/ 1669828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346">
                <a:moveTo>
                  <a:pt x="2393347" y="1669828"/>
                </a:moveTo>
                <a:lnTo>
                  <a:pt x="2393347" y="0"/>
                </a:lnTo>
                <a:cubicBezTo>
                  <a:pt x="1114330" y="92964"/>
                  <a:pt x="92964" y="1114330"/>
                  <a:pt x="0" y="2393347"/>
                </a:cubicBezTo>
                <a:lnTo>
                  <a:pt x="1669828" y="2393347"/>
                </a:lnTo>
                <a:cubicBezTo>
                  <a:pt x="1745075" y="2030635"/>
                  <a:pt x="2030635" y="1745075"/>
                  <a:pt x="2393347" y="166982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7">
            <a:extLst>
              <a:ext uri="{FF2B5EF4-FFF2-40B4-BE49-F238E27FC236}">
                <a16:creationId xmlns="" xmlns:a16="http://schemas.microsoft.com/office/drawing/2014/main" id="{4F73DFFA-3897-70D6-4113-59E19CFA7BE2}"/>
              </a:ext>
            </a:extLst>
          </p:cNvPr>
          <p:cNvSpPr/>
          <p:nvPr/>
        </p:nvSpPr>
        <p:spPr>
          <a:xfrm>
            <a:off x="6235405" y="1910323"/>
            <a:ext cx="1771292" cy="1771361"/>
          </a:xfrm>
          <a:custGeom>
            <a:avLst/>
            <a:gdLst>
              <a:gd name="connsiteX0" fmla="*/ 723424 w 2393251"/>
              <a:gd name="connsiteY0" fmla="*/ 2393347 h 2393346"/>
              <a:gd name="connsiteX1" fmla="*/ 2393252 w 2393251"/>
              <a:gd name="connsiteY1" fmla="*/ 2393347 h 2393346"/>
              <a:gd name="connsiteX2" fmla="*/ 0 w 2393251"/>
              <a:gd name="connsiteY2" fmla="*/ 0 h 2393346"/>
              <a:gd name="connsiteX3" fmla="*/ 0 w 2393251"/>
              <a:gd name="connsiteY3" fmla="*/ 1669828 h 2393346"/>
              <a:gd name="connsiteX4" fmla="*/ 723424 w 2393251"/>
              <a:gd name="connsiteY4" fmla="*/ 2393347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251" h="2393346">
                <a:moveTo>
                  <a:pt x="723424" y="2393347"/>
                </a:moveTo>
                <a:lnTo>
                  <a:pt x="2393252" y="2393347"/>
                </a:lnTo>
                <a:cubicBezTo>
                  <a:pt x="2300383" y="1114330"/>
                  <a:pt x="1279017" y="92964"/>
                  <a:pt x="0" y="0"/>
                </a:cubicBezTo>
                <a:lnTo>
                  <a:pt x="0" y="1669828"/>
                </a:lnTo>
                <a:cubicBezTo>
                  <a:pt x="362617" y="1745075"/>
                  <a:pt x="648272" y="2030635"/>
                  <a:pt x="723424" y="23933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8">
            <a:extLst>
              <a:ext uri="{FF2B5EF4-FFF2-40B4-BE49-F238E27FC236}">
                <a16:creationId xmlns="" xmlns:a16="http://schemas.microsoft.com/office/drawing/2014/main" id="{7EF761BA-04BC-2C55-4861-683303537388}"/>
              </a:ext>
            </a:extLst>
          </p:cNvPr>
          <p:cNvSpPr/>
          <p:nvPr/>
        </p:nvSpPr>
        <p:spPr>
          <a:xfrm>
            <a:off x="6235405" y="3963670"/>
            <a:ext cx="1980877" cy="1980876"/>
          </a:xfrm>
          <a:custGeom>
            <a:avLst/>
            <a:gdLst>
              <a:gd name="connsiteX0" fmla="*/ 0 w 2676429"/>
              <a:gd name="connsiteY0" fmla="*/ 2676430 h 2676429"/>
              <a:gd name="connsiteX1" fmla="*/ 2676430 w 2676429"/>
              <a:gd name="connsiteY1" fmla="*/ 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0" y="2676430"/>
                </a:moveTo>
                <a:cubicBezTo>
                  <a:pt x="1435132" y="2582513"/>
                  <a:pt x="2582513" y="1435132"/>
                  <a:pt x="2676430" y="0"/>
                </a:cubicBezTo>
              </a:path>
            </a:pathLst>
          </a:cu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9">
            <a:extLst>
              <a:ext uri="{FF2B5EF4-FFF2-40B4-BE49-F238E27FC236}">
                <a16:creationId xmlns="" xmlns:a16="http://schemas.microsoft.com/office/drawing/2014/main" id="{B3F14008-B814-624B-68EE-72643A2853CE}"/>
              </a:ext>
            </a:extLst>
          </p:cNvPr>
          <p:cNvSpPr/>
          <p:nvPr/>
        </p:nvSpPr>
        <p:spPr>
          <a:xfrm>
            <a:off x="6235405" y="1700808"/>
            <a:ext cx="1980877" cy="1980876"/>
          </a:xfrm>
          <a:custGeom>
            <a:avLst/>
            <a:gdLst>
              <a:gd name="connsiteX0" fmla="*/ 2676430 w 2676429"/>
              <a:gd name="connsiteY0" fmla="*/ 2676430 h 2676429"/>
              <a:gd name="connsiteX1" fmla="*/ 0 w 2676429"/>
              <a:gd name="connsiteY1" fmla="*/ 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2676430" y="2676430"/>
                </a:moveTo>
                <a:cubicBezTo>
                  <a:pt x="2582513" y="1241298"/>
                  <a:pt x="1435132" y="93917"/>
                  <a:pt x="0" y="0"/>
                </a:cubicBezTo>
              </a:path>
            </a:pathLst>
          </a:custGeom>
          <a:noFill/>
          <a:ln w="38100" cap="flat">
            <a:solidFill>
              <a:schemeClr val="accent2">
                <a:lumMod val="75000"/>
              </a:schemeClr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0">
            <a:extLst>
              <a:ext uri="{FF2B5EF4-FFF2-40B4-BE49-F238E27FC236}">
                <a16:creationId xmlns="" xmlns:a16="http://schemas.microsoft.com/office/drawing/2014/main" id="{08E77ED9-17EA-A0C4-F2D9-14FD7171A9E9}"/>
              </a:ext>
            </a:extLst>
          </p:cNvPr>
          <p:cNvSpPr/>
          <p:nvPr/>
        </p:nvSpPr>
        <p:spPr>
          <a:xfrm>
            <a:off x="3972542" y="3963670"/>
            <a:ext cx="1980877" cy="1980876"/>
          </a:xfrm>
          <a:custGeom>
            <a:avLst/>
            <a:gdLst>
              <a:gd name="connsiteX0" fmla="*/ 0 w 2676429"/>
              <a:gd name="connsiteY0" fmla="*/ 0 h 2676429"/>
              <a:gd name="connsiteX1" fmla="*/ 2676430 w 2676429"/>
              <a:gd name="connsiteY1" fmla="*/ 267643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0" y="0"/>
                </a:moveTo>
                <a:cubicBezTo>
                  <a:pt x="93917" y="1435132"/>
                  <a:pt x="1241298" y="2582513"/>
                  <a:pt x="2676430" y="2676430"/>
                </a:cubicBezTo>
              </a:path>
            </a:pathLst>
          </a:custGeom>
          <a:noFill/>
          <a:ln w="38100" cap="flat">
            <a:solidFill>
              <a:srgbClr val="7030A0"/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1">
            <a:extLst>
              <a:ext uri="{FF2B5EF4-FFF2-40B4-BE49-F238E27FC236}">
                <a16:creationId xmlns="" xmlns:a16="http://schemas.microsoft.com/office/drawing/2014/main" id="{2AFFE587-B608-131A-5662-E67B7811FEF4}"/>
              </a:ext>
            </a:extLst>
          </p:cNvPr>
          <p:cNvSpPr/>
          <p:nvPr/>
        </p:nvSpPr>
        <p:spPr>
          <a:xfrm>
            <a:off x="3972542" y="1700808"/>
            <a:ext cx="1980877" cy="1980876"/>
          </a:xfrm>
          <a:custGeom>
            <a:avLst/>
            <a:gdLst>
              <a:gd name="connsiteX0" fmla="*/ 2676430 w 2676429"/>
              <a:gd name="connsiteY0" fmla="*/ 0 h 2676429"/>
              <a:gd name="connsiteX1" fmla="*/ 0 w 2676429"/>
              <a:gd name="connsiteY1" fmla="*/ 267643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2676430" y="0"/>
                </a:moveTo>
                <a:cubicBezTo>
                  <a:pt x="1241298" y="93917"/>
                  <a:pt x="93917" y="1241298"/>
                  <a:pt x="0" y="2676430"/>
                </a:cubicBezTo>
              </a:path>
            </a:pathLst>
          </a:custGeom>
          <a:noFill/>
          <a:ln w="38100" cap="flat">
            <a:solidFill>
              <a:srgbClr val="002060"/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F9D582-D818-353C-BC4C-D599CF40D13A}"/>
              </a:ext>
            </a:extLst>
          </p:cNvPr>
          <p:cNvSpPr txBox="1"/>
          <p:nvPr/>
        </p:nvSpPr>
        <p:spPr>
          <a:xfrm>
            <a:off x="6288946" y="2589619"/>
            <a:ext cx="1435740" cy="804899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Application form</a:t>
            </a:r>
            <a:endParaRPr lang="en-US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0E41EE2-9A21-94A4-C4AE-DD8C30A6820C}"/>
              </a:ext>
            </a:extLst>
          </p:cNvPr>
          <p:cNvSpPr txBox="1"/>
          <p:nvPr/>
        </p:nvSpPr>
        <p:spPr>
          <a:xfrm>
            <a:off x="5978876" y="4420549"/>
            <a:ext cx="2071364" cy="746663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</a:rPr>
              <a:t>D</a:t>
            </a:r>
            <a:r>
              <a:rPr lang="en-IN" sz="2000" b="1" dirty="0" smtClean="0">
                <a:solidFill>
                  <a:schemeClr val="bg1"/>
                </a:solidFill>
              </a:rPr>
              <a:t>ocuments</a:t>
            </a:r>
            <a:endParaRPr lang="en-US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22C495-B004-8B60-15E5-AFE3DF1E2515}"/>
              </a:ext>
            </a:extLst>
          </p:cNvPr>
          <p:cNvSpPr txBox="1"/>
          <p:nvPr/>
        </p:nvSpPr>
        <p:spPr>
          <a:xfrm>
            <a:off x="4753093" y="2745299"/>
            <a:ext cx="845512" cy="415938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Apply Now</a:t>
            </a:r>
            <a:endParaRPr lang="en-US" sz="24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6E6D96A-D8B7-2FCF-7F5D-F2F98B0E1DAD}"/>
              </a:ext>
            </a:extLst>
          </p:cNvPr>
          <p:cNvSpPr txBox="1"/>
          <p:nvPr/>
        </p:nvSpPr>
        <p:spPr>
          <a:xfrm>
            <a:off x="4753093" y="4544801"/>
            <a:ext cx="845512" cy="415938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Final Stage</a:t>
            </a:r>
            <a:endParaRPr lang="en-US" sz="1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B9201CF-527F-1071-C230-3301A28EECC3}"/>
              </a:ext>
            </a:extLst>
          </p:cNvPr>
          <p:cNvSpPr txBox="1"/>
          <p:nvPr/>
        </p:nvSpPr>
        <p:spPr>
          <a:xfrm>
            <a:off x="8119805" y="2517784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IN" sz="1600" dirty="0"/>
              <a:t>Complete application form.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FF5A980-319A-C277-729D-C71D2E9C8E93}"/>
              </a:ext>
            </a:extLst>
          </p:cNvPr>
          <p:cNvSpPr txBox="1"/>
          <p:nvPr/>
        </p:nvSpPr>
        <p:spPr>
          <a:xfrm>
            <a:off x="8093010" y="5273221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IN" sz="1600" dirty="0"/>
              <a:t>Upload the necessary documents.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FF7DB96-FB26-6B4A-59D9-C757135E45DE}"/>
              </a:ext>
            </a:extLst>
          </p:cNvPr>
          <p:cNvSpPr txBox="1"/>
          <p:nvPr/>
        </p:nvSpPr>
        <p:spPr>
          <a:xfrm>
            <a:off x="1620747" y="2569392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 dirty="0"/>
              <a:t>Click the ‘Apply Now’ button and input the relevant details.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6DE7B6-9C97-2369-A244-6605818512A8}"/>
              </a:ext>
            </a:extLst>
          </p:cNvPr>
          <p:cNvSpPr txBox="1"/>
          <p:nvPr/>
        </p:nvSpPr>
        <p:spPr>
          <a:xfrm>
            <a:off x="1166956" y="5291464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 dirty="0"/>
              <a:t>Relationship Coordinator will reach out to guide you through the next stages.</a:t>
            </a:r>
          </a:p>
        </p:txBody>
      </p:sp>
      <p:pic>
        <p:nvPicPr>
          <p:cNvPr id="22" name="Graphic 34" descr="Crawl with solid fill">
            <a:extLst>
              <a:ext uri="{FF2B5EF4-FFF2-40B4-BE49-F238E27FC236}">
                <a16:creationId xmlns="" xmlns:a16="http://schemas.microsoft.com/office/drawing/2014/main" id="{D9D696C0-07DC-421F-FD36-E09189411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78963" y="1648218"/>
            <a:ext cx="840815" cy="840815"/>
          </a:xfrm>
          <a:prstGeom prst="rect">
            <a:avLst/>
          </a:prstGeom>
        </p:spPr>
      </p:pic>
      <p:pic>
        <p:nvPicPr>
          <p:cNvPr id="23" name="Graphic 36" descr="Flip calendar with solid fill">
            <a:extLst>
              <a:ext uri="{FF2B5EF4-FFF2-40B4-BE49-F238E27FC236}">
                <a16:creationId xmlns="" xmlns:a16="http://schemas.microsoft.com/office/drawing/2014/main" id="{ABA8BFA0-5FCC-13CE-9DF1-BBF7427D8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9047" y="1648218"/>
            <a:ext cx="840815" cy="840815"/>
          </a:xfrm>
          <a:prstGeom prst="rect">
            <a:avLst/>
          </a:prstGeom>
        </p:spPr>
      </p:pic>
      <p:pic>
        <p:nvPicPr>
          <p:cNvPr id="24" name="Graphic 38" descr="Postit Notes with solid fill">
            <a:extLst>
              <a:ext uri="{FF2B5EF4-FFF2-40B4-BE49-F238E27FC236}">
                <a16:creationId xmlns="" xmlns:a16="http://schemas.microsoft.com/office/drawing/2014/main" id="{20084A31-508D-6157-D3DE-F4D7236EC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9047" y="4373474"/>
            <a:ext cx="840815" cy="840815"/>
          </a:xfrm>
          <a:prstGeom prst="rect">
            <a:avLst/>
          </a:prstGeom>
        </p:spPr>
      </p:pic>
      <p:pic>
        <p:nvPicPr>
          <p:cNvPr id="25" name="Graphic 40" descr="Good Inventory with solid fill">
            <a:extLst>
              <a:ext uri="{FF2B5EF4-FFF2-40B4-BE49-F238E27FC236}">
                <a16:creationId xmlns="" xmlns:a16="http://schemas.microsoft.com/office/drawing/2014/main" id="{4FFD6596-6396-64DF-8966-ACE75987EB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8963" y="4373474"/>
            <a:ext cx="840815" cy="8408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145BCB8-A7AD-EA98-6685-61162E2FA891}"/>
              </a:ext>
            </a:extLst>
          </p:cNvPr>
          <p:cNvGrpSpPr/>
          <p:nvPr/>
        </p:nvGrpSpPr>
        <p:grpSpPr>
          <a:xfrm>
            <a:off x="5323654" y="3088355"/>
            <a:ext cx="1541514" cy="1468644"/>
            <a:chOff x="5323654" y="3088355"/>
            <a:chExt cx="1541514" cy="1468644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="" xmlns:a16="http://schemas.microsoft.com/office/drawing/2014/main" id="{DD0EE80A-8087-9424-E362-4FA8FC519F0E}"/>
                </a:ext>
              </a:extLst>
            </p:cNvPr>
            <p:cNvSpPr/>
            <p:nvPr/>
          </p:nvSpPr>
          <p:spPr>
            <a:xfrm>
              <a:off x="5360089" y="3088355"/>
              <a:ext cx="1468644" cy="1468644"/>
            </a:xfrm>
            <a:prstGeom prst="roundRect">
              <a:avLst>
                <a:gd name="adj" fmla="val 34304"/>
              </a:avLst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49A09E6-E17F-C0CB-9517-B25296D04DDB}"/>
                </a:ext>
              </a:extLst>
            </p:cNvPr>
            <p:cNvSpPr txBox="1"/>
            <p:nvPr/>
          </p:nvSpPr>
          <p:spPr>
            <a:xfrm>
              <a:off x="5323654" y="3379155"/>
              <a:ext cx="1541514" cy="8870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B050"/>
                  </a:solidFill>
                </a:rPr>
                <a:t>How to Apply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0" name="Google Shape;105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16632"/>
            <a:ext cx="11041039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202630"/>
            <a:ext cx="4114800" cy="418058"/>
          </a:xfrm>
        </p:spPr>
        <p:txBody>
          <a:bodyPr>
            <a:noAutofit/>
          </a:bodyPr>
          <a:lstStyle/>
          <a:p>
            <a:r>
              <a:rPr lang="en-IN" sz="3200" b="1" dirty="0"/>
              <a:t>Career Opportunities</a:t>
            </a:r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1041037" y="6403673"/>
            <a:ext cx="573975" cy="43785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6555" y="1166934"/>
            <a:ext cx="5973686" cy="765528"/>
            <a:chOff x="205963" y="1255857"/>
            <a:chExt cx="5973686" cy="765528"/>
          </a:xfrm>
        </p:grpSpPr>
        <p:sp>
          <p:nvSpPr>
            <p:cNvPr id="7" name="TextBox 6"/>
            <p:cNvSpPr txBox="1"/>
            <p:nvPr/>
          </p:nvSpPr>
          <p:spPr>
            <a:xfrm>
              <a:off x="2032470" y="1255857"/>
              <a:ext cx="2535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Systems Analyst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1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98723" y="1625383"/>
              <a:ext cx="5580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Study </a:t>
              </a:r>
              <a:r>
                <a:rPr lang="en-US" sz="1600" dirty="0"/>
                <a:t>an organization's current computer </a:t>
              </a:r>
              <a:r>
                <a:rPr lang="en-US" sz="1600" dirty="0" smtClean="0"/>
                <a:t>systems</a:t>
              </a:r>
              <a:endParaRPr lang="en-US" sz="1500" b="1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380670" y="707930"/>
            <a:ext cx="1603762" cy="6150070"/>
            <a:chOff x="3770119" y="600905"/>
            <a:chExt cx="1603762" cy="6150070"/>
          </a:xfrm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grpSpPr>
        <p:grpSp>
          <p:nvGrpSpPr>
            <p:cNvPr id="13" name="Group 12"/>
            <p:cNvGrpSpPr/>
            <p:nvPr/>
          </p:nvGrpSpPr>
          <p:grpSpPr>
            <a:xfrm>
              <a:off x="3770119" y="600905"/>
              <a:ext cx="1603762" cy="6150070"/>
              <a:chOff x="6034506" y="660368"/>
              <a:chExt cx="1800678" cy="6905200"/>
            </a:xfrm>
            <a:scene3d>
              <a:camera prst="orthographicFront"/>
              <a:lightRig rig="threePt" dir="t"/>
            </a:scene3d>
          </p:grpSpPr>
          <p:sp>
            <p:nvSpPr>
              <p:cNvPr id="20" name="Rectangle 5"/>
              <p:cNvSpPr/>
              <p:nvPr/>
            </p:nvSpPr>
            <p:spPr>
              <a:xfrm>
                <a:off x="6206359" y="660368"/>
                <a:ext cx="1447870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823242 w 2069854"/>
                  <a:gd name="connsiteY12" fmla="*/ 2167002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823242 w 2069854"/>
                  <a:gd name="connsiteY12" fmla="*/ 2167002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772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223" h="2561350">
                    <a:moveTo>
                      <a:pt x="1029052" y="3"/>
                    </a:moveTo>
                    <a:cubicBezTo>
                      <a:pt x="1198121" y="-691"/>
                      <a:pt x="1366104" y="120921"/>
                      <a:pt x="1243365" y="286050"/>
                    </a:cubicBezTo>
                    <a:cubicBezTo>
                      <a:pt x="1227255" y="315682"/>
                      <a:pt x="1215473" y="348101"/>
                      <a:pt x="1221229" y="389002"/>
                    </a:cubicBezTo>
                    <a:cubicBezTo>
                      <a:pt x="1226297" y="528261"/>
                      <a:pt x="1696392" y="461119"/>
                      <a:pt x="1960083" y="361648"/>
                    </a:cubicBezTo>
                    <a:cubicBezTo>
                      <a:pt x="2053938" y="496394"/>
                      <a:pt x="2071127" y="822506"/>
                      <a:pt x="2067846" y="961234"/>
                    </a:cubicBezTo>
                    <a:cubicBezTo>
                      <a:pt x="2071715" y="1080232"/>
                      <a:pt x="2015018" y="1106744"/>
                      <a:pt x="1881338" y="1030865"/>
                    </a:cubicBezTo>
                    <a:cubicBezTo>
                      <a:pt x="1484062" y="845572"/>
                      <a:pt x="1585310" y="1699608"/>
                      <a:pt x="1847663" y="1535481"/>
                    </a:cubicBezTo>
                    <a:cubicBezTo>
                      <a:pt x="1929415" y="1495441"/>
                      <a:pt x="2055329" y="1373504"/>
                      <a:pt x="2065360" y="1597847"/>
                    </a:cubicBezTo>
                    <a:cubicBezTo>
                      <a:pt x="2080367" y="1677957"/>
                      <a:pt x="2053974" y="2093695"/>
                      <a:pt x="1945162" y="2187725"/>
                    </a:cubicBezTo>
                    <a:cubicBezTo>
                      <a:pt x="1805733" y="2151252"/>
                      <a:pt x="1398565" y="2030230"/>
                      <a:pt x="1223492" y="2167002"/>
                    </a:cubicBezTo>
                    <a:cubicBezTo>
                      <a:pt x="1210011" y="2193452"/>
                      <a:pt x="1212813" y="2230274"/>
                      <a:pt x="1243365" y="2275300"/>
                    </a:cubicBezTo>
                    <a:cubicBezTo>
                      <a:pt x="1483871" y="2660267"/>
                      <a:pt x="591323" y="2652331"/>
                      <a:pt x="803256" y="2277680"/>
                    </a:cubicBezTo>
                    <a:cubicBezTo>
                      <a:pt x="852179" y="2213432"/>
                      <a:pt x="836244" y="2132321"/>
                      <a:pt x="723771" y="2109806"/>
                    </a:cubicBezTo>
                    <a:cubicBezTo>
                      <a:pt x="609542" y="2086940"/>
                      <a:pt x="401355" y="2119754"/>
                      <a:pt x="117884" y="2215080"/>
                    </a:cubicBezTo>
                    <a:cubicBezTo>
                      <a:pt x="25248" y="2145089"/>
                      <a:pt x="-7310" y="1771407"/>
                      <a:pt x="1340" y="1657531"/>
                    </a:cubicBezTo>
                    <a:cubicBezTo>
                      <a:pt x="24910" y="1416831"/>
                      <a:pt x="118063" y="1502066"/>
                      <a:pt x="271736" y="1561668"/>
                    </a:cubicBezTo>
                    <a:cubicBezTo>
                      <a:pt x="483918" y="1635999"/>
                      <a:pt x="591326" y="1022800"/>
                      <a:pt x="249462" y="1045298"/>
                    </a:cubicBezTo>
                    <a:cubicBezTo>
                      <a:pt x="168753" y="1050498"/>
                      <a:pt x="31973" y="1183628"/>
                      <a:pt x="8800" y="1018431"/>
                    </a:cubicBezTo>
                    <a:cubicBezTo>
                      <a:pt x="-14373" y="907943"/>
                      <a:pt x="14056" y="478572"/>
                      <a:pt x="110423" y="382371"/>
                    </a:cubicBezTo>
                    <a:cubicBezTo>
                      <a:pt x="506629" y="514999"/>
                      <a:pt x="790102" y="488473"/>
                      <a:pt x="828213" y="389002"/>
                    </a:cubicBezTo>
                    <a:cubicBezTo>
                      <a:pt x="838534" y="365427"/>
                      <a:pt x="828962" y="333342"/>
                      <a:pt x="793309" y="283670"/>
                    </a:cubicBezTo>
                    <a:cubicBezTo>
                      <a:pt x="687343" y="96344"/>
                      <a:pt x="859983" y="698"/>
                      <a:pt x="1029052" y="3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5"/>
              <p:cNvSpPr/>
              <p:nvPr/>
            </p:nvSpPr>
            <p:spPr>
              <a:xfrm rot="5400000">
                <a:off x="6216710" y="1947991"/>
                <a:ext cx="1427811" cy="1792219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362 w 2069164"/>
                  <a:gd name="connsiteY0" fmla="*/ 3 h 2561350"/>
                  <a:gd name="connsiteX1" fmla="*/ 1242675 w 2069164"/>
                  <a:gd name="connsiteY1" fmla="*/ 286050 h 2561350"/>
                  <a:gd name="connsiteX2" fmla="*/ 1220539 w 2069164"/>
                  <a:gd name="connsiteY2" fmla="*/ 389002 h 2561350"/>
                  <a:gd name="connsiteX3" fmla="*/ 1959393 w 2069164"/>
                  <a:gd name="connsiteY3" fmla="*/ 361648 h 2561350"/>
                  <a:gd name="connsiteX4" fmla="*/ 2067156 w 2069164"/>
                  <a:gd name="connsiteY4" fmla="*/ 961234 h 2561350"/>
                  <a:gd name="connsiteX5" fmla="*/ 1880648 w 2069164"/>
                  <a:gd name="connsiteY5" fmla="*/ 1030865 h 2561350"/>
                  <a:gd name="connsiteX6" fmla="*/ 1846973 w 2069164"/>
                  <a:gd name="connsiteY6" fmla="*/ 1535481 h 2561350"/>
                  <a:gd name="connsiteX7" fmla="*/ 2064670 w 2069164"/>
                  <a:gd name="connsiteY7" fmla="*/ 1597847 h 2561350"/>
                  <a:gd name="connsiteX8" fmla="*/ 1951933 w 2069164"/>
                  <a:gd name="connsiteY8" fmla="*/ 2180265 h 2561350"/>
                  <a:gd name="connsiteX9" fmla="*/ 1222802 w 2069164"/>
                  <a:gd name="connsiteY9" fmla="*/ 2167002 h 2561350"/>
                  <a:gd name="connsiteX10" fmla="*/ 1242675 w 2069164"/>
                  <a:gd name="connsiteY10" fmla="*/ 2275300 h 2561350"/>
                  <a:gd name="connsiteX11" fmla="*/ 792619 w 2069164"/>
                  <a:gd name="connsiteY11" fmla="*/ 2277680 h 2561350"/>
                  <a:gd name="connsiteX12" fmla="*/ 822552 w 2069164"/>
                  <a:gd name="connsiteY12" fmla="*/ 2167002 h 2561350"/>
                  <a:gd name="connsiteX13" fmla="*/ 129627 w 2069164"/>
                  <a:gd name="connsiteY13" fmla="*/ 2200159 h 2561350"/>
                  <a:gd name="connsiteX14" fmla="*/ 650 w 2069164"/>
                  <a:gd name="connsiteY14" fmla="*/ 1657531 h 2561350"/>
                  <a:gd name="connsiteX15" fmla="*/ 258083 w 2069164"/>
                  <a:gd name="connsiteY15" fmla="*/ 1557347 h 2561350"/>
                  <a:gd name="connsiteX16" fmla="*/ 270377 w 2069164"/>
                  <a:gd name="connsiteY16" fmla="*/ 1028015 h 2561350"/>
                  <a:gd name="connsiteX17" fmla="*/ 29715 w 2069164"/>
                  <a:gd name="connsiteY17" fmla="*/ 1005469 h 2561350"/>
                  <a:gd name="connsiteX18" fmla="*/ 109733 w 2069164"/>
                  <a:gd name="connsiteY18" fmla="*/ 382371 h 2561350"/>
                  <a:gd name="connsiteX19" fmla="*/ 827523 w 2069164"/>
                  <a:gd name="connsiteY19" fmla="*/ 389002 h 2561350"/>
                  <a:gd name="connsiteX20" fmla="*/ 792619 w 2069164"/>
                  <a:gd name="connsiteY20" fmla="*/ 283670 h 2561350"/>
                  <a:gd name="connsiteX21" fmla="*/ 1028362 w 206916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64020 w 2066875"/>
                  <a:gd name="connsiteY7" fmla="*/ 1597847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952"/>
                  <a:gd name="connsiteY0" fmla="*/ 3 h 2561350"/>
                  <a:gd name="connsiteX1" fmla="*/ 1242025 w 2066952"/>
                  <a:gd name="connsiteY1" fmla="*/ 286050 h 2561350"/>
                  <a:gd name="connsiteX2" fmla="*/ 1219889 w 2066952"/>
                  <a:gd name="connsiteY2" fmla="*/ 389002 h 2561350"/>
                  <a:gd name="connsiteX3" fmla="*/ 1963063 w 2066952"/>
                  <a:gd name="connsiteY3" fmla="*/ 357327 h 2561350"/>
                  <a:gd name="connsiteX4" fmla="*/ 2066506 w 2066952"/>
                  <a:gd name="connsiteY4" fmla="*/ 961234 h 2561350"/>
                  <a:gd name="connsiteX5" fmla="*/ 1862717 w 2066952"/>
                  <a:gd name="connsiteY5" fmla="*/ 1056790 h 2561350"/>
                  <a:gd name="connsiteX6" fmla="*/ 1824721 w 2066952"/>
                  <a:gd name="connsiteY6" fmla="*/ 1531159 h 2561350"/>
                  <a:gd name="connsiteX7" fmla="*/ 2042416 w 2066952"/>
                  <a:gd name="connsiteY7" fmla="*/ 1619452 h 2561350"/>
                  <a:gd name="connsiteX8" fmla="*/ 1951283 w 2066952"/>
                  <a:gd name="connsiteY8" fmla="*/ 2180265 h 2561350"/>
                  <a:gd name="connsiteX9" fmla="*/ 1222152 w 2066952"/>
                  <a:gd name="connsiteY9" fmla="*/ 2167002 h 2561350"/>
                  <a:gd name="connsiteX10" fmla="*/ 1242025 w 2066952"/>
                  <a:gd name="connsiteY10" fmla="*/ 2275300 h 2561350"/>
                  <a:gd name="connsiteX11" fmla="*/ 791969 w 2066952"/>
                  <a:gd name="connsiteY11" fmla="*/ 2277680 h 2561350"/>
                  <a:gd name="connsiteX12" fmla="*/ 821902 w 2066952"/>
                  <a:gd name="connsiteY12" fmla="*/ 2167002 h 2561350"/>
                  <a:gd name="connsiteX13" fmla="*/ 128977 w 2066952"/>
                  <a:gd name="connsiteY13" fmla="*/ 2200159 h 2561350"/>
                  <a:gd name="connsiteX14" fmla="*/ 0 w 2066952"/>
                  <a:gd name="connsiteY14" fmla="*/ 1657531 h 2561350"/>
                  <a:gd name="connsiteX15" fmla="*/ 257433 w 2066952"/>
                  <a:gd name="connsiteY15" fmla="*/ 1557347 h 2561350"/>
                  <a:gd name="connsiteX16" fmla="*/ 239483 w 2066952"/>
                  <a:gd name="connsiteY16" fmla="*/ 1049619 h 2561350"/>
                  <a:gd name="connsiteX17" fmla="*/ 29065 w 2066952"/>
                  <a:gd name="connsiteY17" fmla="*/ 1005469 h 2561350"/>
                  <a:gd name="connsiteX18" fmla="*/ 100444 w 2066952"/>
                  <a:gd name="connsiteY18" fmla="*/ 369408 h 2561350"/>
                  <a:gd name="connsiteX19" fmla="*/ 826873 w 2066952"/>
                  <a:gd name="connsiteY19" fmla="*/ 389002 h 2561350"/>
                  <a:gd name="connsiteX20" fmla="*/ 791969 w 2066952"/>
                  <a:gd name="connsiteY20" fmla="*/ 283670 h 2561350"/>
                  <a:gd name="connsiteX21" fmla="*/ 1027712 w 2066952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6650"/>
                  <a:gd name="connsiteY0" fmla="*/ 3 h 2561350"/>
                  <a:gd name="connsiteX1" fmla="*/ 1242025 w 2066650"/>
                  <a:gd name="connsiteY1" fmla="*/ 286050 h 2561350"/>
                  <a:gd name="connsiteX2" fmla="*/ 1219889 w 2066650"/>
                  <a:gd name="connsiteY2" fmla="*/ 389002 h 2561350"/>
                  <a:gd name="connsiteX3" fmla="*/ 1967384 w 2066650"/>
                  <a:gd name="connsiteY3" fmla="*/ 344364 h 2561350"/>
                  <a:gd name="connsiteX4" fmla="*/ 2066506 w 2066650"/>
                  <a:gd name="connsiteY4" fmla="*/ 961234 h 2561350"/>
                  <a:gd name="connsiteX5" fmla="*/ 1862717 w 2066650"/>
                  <a:gd name="connsiteY5" fmla="*/ 1056790 h 2561350"/>
                  <a:gd name="connsiteX6" fmla="*/ 1824721 w 2066650"/>
                  <a:gd name="connsiteY6" fmla="*/ 1531159 h 2561350"/>
                  <a:gd name="connsiteX7" fmla="*/ 2042416 w 2066650"/>
                  <a:gd name="connsiteY7" fmla="*/ 1619452 h 2561350"/>
                  <a:gd name="connsiteX8" fmla="*/ 1951283 w 2066650"/>
                  <a:gd name="connsiteY8" fmla="*/ 2180265 h 2561350"/>
                  <a:gd name="connsiteX9" fmla="*/ 1222152 w 2066650"/>
                  <a:gd name="connsiteY9" fmla="*/ 2167002 h 2561350"/>
                  <a:gd name="connsiteX10" fmla="*/ 1242025 w 2066650"/>
                  <a:gd name="connsiteY10" fmla="*/ 2275300 h 2561350"/>
                  <a:gd name="connsiteX11" fmla="*/ 791969 w 2066650"/>
                  <a:gd name="connsiteY11" fmla="*/ 2277680 h 2561350"/>
                  <a:gd name="connsiteX12" fmla="*/ 821902 w 2066650"/>
                  <a:gd name="connsiteY12" fmla="*/ 2167002 h 2561350"/>
                  <a:gd name="connsiteX13" fmla="*/ 128977 w 2066650"/>
                  <a:gd name="connsiteY13" fmla="*/ 2200159 h 2561350"/>
                  <a:gd name="connsiteX14" fmla="*/ 0 w 2066650"/>
                  <a:gd name="connsiteY14" fmla="*/ 1657531 h 2561350"/>
                  <a:gd name="connsiteX15" fmla="*/ 257433 w 2066650"/>
                  <a:gd name="connsiteY15" fmla="*/ 1557347 h 2561350"/>
                  <a:gd name="connsiteX16" fmla="*/ 239483 w 2066650"/>
                  <a:gd name="connsiteY16" fmla="*/ 1049619 h 2561350"/>
                  <a:gd name="connsiteX17" fmla="*/ 29065 w 2066650"/>
                  <a:gd name="connsiteY17" fmla="*/ 1005469 h 2561350"/>
                  <a:gd name="connsiteX18" fmla="*/ 100444 w 2066650"/>
                  <a:gd name="connsiteY18" fmla="*/ 369408 h 2561350"/>
                  <a:gd name="connsiteX19" fmla="*/ 826873 w 2066650"/>
                  <a:gd name="connsiteY19" fmla="*/ 389002 h 2561350"/>
                  <a:gd name="connsiteX20" fmla="*/ 791969 w 2066650"/>
                  <a:gd name="connsiteY20" fmla="*/ 283670 h 2561350"/>
                  <a:gd name="connsiteX21" fmla="*/ 1027712 w 2066650"/>
                  <a:gd name="connsiteY21" fmla="*/ 3 h 2561350"/>
                  <a:gd name="connsiteX0" fmla="*/ 1027712 w 2049409"/>
                  <a:gd name="connsiteY0" fmla="*/ 3 h 2561350"/>
                  <a:gd name="connsiteX1" fmla="*/ 1242025 w 2049409"/>
                  <a:gd name="connsiteY1" fmla="*/ 286050 h 2561350"/>
                  <a:gd name="connsiteX2" fmla="*/ 1219889 w 2049409"/>
                  <a:gd name="connsiteY2" fmla="*/ 389002 h 2561350"/>
                  <a:gd name="connsiteX3" fmla="*/ 1967384 w 2049409"/>
                  <a:gd name="connsiteY3" fmla="*/ 344364 h 2561350"/>
                  <a:gd name="connsiteX4" fmla="*/ 2049225 w 2049409"/>
                  <a:gd name="connsiteY4" fmla="*/ 926667 h 2561350"/>
                  <a:gd name="connsiteX5" fmla="*/ 1862717 w 2049409"/>
                  <a:gd name="connsiteY5" fmla="*/ 1056790 h 2561350"/>
                  <a:gd name="connsiteX6" fmla="*/ 1824721 w 2049409"/>
                  <a:gd name="connsiteY6" fmla="*/ 1531159 h 2561350"/>
                  <a:gd name="connsiteX7" fmla="*/ 2042416 w 2049409"/>
                  <a:gd name="connsiteY7" fmla="*/ 1619452 h 2561350"/>
                  <a:gd name="connsiteX8" fmla="*/ 1951283 w 2049409"/>
                  <a:gd name="connsiteY8" fmla="*/ 2180265 h 2561350"/>
                  <a:gd name="connsiteX9" fmla="*/ 1222152 w 2049409"/>
                  <a:gd name="connsiteY9" fmla="*/ 2167002 h 2561350"/>
                  <a:gd name="connsiteX10" fmla="*/ 1242025 w 2049409"/>
                  <a:gd name="connsiteY10" fmla="*/ 2275300 h 2561350"/>
                  <a:gd name="connsiteX11" fmla="*/ 791969 w 2049409"/>
                  <a:gd name="connsiteY11" fmla="*/ 2277680 h 2561350"/>
                  <a:gd name="connsiteX12" fmla="*/ 821902 w 2049409"/>
                  <a:gd name="connsiteY12" fmla="*/ 2167002 h 2561350"/>
                  <a:gd name="connsiteX13" fmla="*/ 128977 w 2049409"/>
                  <a:gd name="connsiteY13" fmla="*/ 2200159 h 2561350"/>
                  <a:gd name="connsiteX14" fmla="*/ 0 w 2049409"/>
                  <a:gd name="connsiteY14" fmla="*/ 1657531 h 2561350"/>
                  <a:gd name="connsiteX15" fmla="*/ 257433 w 2049409"/>
                  <a:gd name="connsiteY15" fmla="*/ 1557347 h 2561350"/>
                  <a:gd name="connsiteX16" fmla="*/ 239483 w 2049409"/>
                  <a:gd name="connsiteY16" fmla="*/ 1049619 h 2561350"/>
                  <a:gd name="connsiteX17" fmla="*/ 29065 w 2049409"/>
                  <a:gd name="connsiteY17" fmla="*/ 1005469 h 2561350"/>
                  <a:gd name="connsiteX18" fmla="*/ 100444 w 2049409"/>
                  <a:gd name="connsiteY18" fmla="*/ 369408 h 2561350"/>
                  <a:gd name="connsiteX19" fmla="*/ 826873 w 2049409"/>
                  <a:gd name="connsiteY19" fmla="*/ 389002 h 2561350"/>
                  <a:gd name="connsiteX20" fmla="*/ 791969 w 2049409"/>
                  <a:gd name="connsiteY20" fmla="*/ 283670 h 2561350"/>
                  <a:gd name="connsiteX21" fmla="*/ 1027712 w 2049409"/>
                  <a:gd name="connsiteY21" fmla="*/ 3 h 2561350"/>
                  <a:gd name="connsiteX0" fmla="*/ 1027712 w 2049338"/>
                  <a:gd name="connsiteY0" fmla="*/ 3 h 2561350"/>
                  <a:gd name="connsiteX1" fmla="*/ 1242025 w 2049338"/>
                  <a:gd name="connsiteY1" fmla="*/ 286050 h 2561350"/>
                  <a:gd name="connsiteX2" fmla="*/ 1219889 w 2049338"/>
                  <a:gd name="connsiteY2" fmla="*/ 389002 h 2561350"/>
                  <a:gd name="connsiteX3" fmla="*/ 1967384 w 2049338"/>
                  <a:gd name="connsiteY3" fmla="*/ 344364 h 2561350"/>
                  <a:gd name="connsiteX4" fmla="*/ 2049225 w 2049338"/>
                  <a:gd name="connsiteY4" fmla="*/ 926667 h 2561350"/>
                  <a:gd name="connsiteX5" fmla="*/ 1862717 w 2049338"/>
                  <a:gd name="connsiteY5" fmla="*/ 1056790 h 2561350"/>
                  <a:gd name="connsiteX6" fmla="*/ 1824721 w 2049338"/>
                  <a:gd name="connsiteY6" fmla="*/ 1531159 h 2561350"/>
                  <a:gd name="connsiteX7" fmla="*/ 2042416 w 2049338"/>
                  <a:gd name="connsiteY7" fmla="*/ 1619452 h 2561350"/>
                  <a:gd name="connsiteX8" fmla="*/ 1951283 w 2049338"/>
                  <a:gd name="connsiteY8" fmla="*/ 2180265 h 2561350"/>
                  <a:gd name="connsiteX9" fmla="*/ 1222152 w 2049338"/>
                  <a:gd name="connsiteY9" fmla="*/ 2167002 h 2561350"/>
                  <a:gd name="connsiteX10" fmla="*/ 1242025 w 2049338"/>
                  <a:gd name="connsiteY10" fmla="*/ 2275300 h 2561350"/>
                  <a:gd name="connsiteX11" fmla="*/ 791969 w 2049338"/>
                  <a:gd name="connsiteY11" fmla="*/ 2277680 h 2561350"/>
                  <a:gd name="connsiteX12" fmla="*/ 821902 w 2049338"/>
                  <a:gd name="connsiteY12" fmla="*/ 2167002 h 2561350"/>
                  <a:gd name="connsiteX13" fmla="*/ 128977 w 2049338"/>
                  <a:gd name="connsiteY13" fmla="*/ 2200159 h 2561350"/>
                  <a:gd name="connsiteX14" fmla="*/ 0 w 2049338"/>
                  <a:gd name="connsiteY14" fmla="*/ 1657531 h 2561350"/>
                  <a:gd name="connsiteX15" fmla="*/ 257433 w 2049338"/>
                  <a:gd name="connsiteY15" fmla="*/ 1557347 h 2561350"/>
                  <a:gd name="connsiteX16" fmla="*/ 239483 w 2049338"/>
                  <a:gd name="connsiteY16" fmla="*/ 1049619 h 2561350"/>
                  <a:gd name="connsiteX17" fmla="*/ 29065 w 2049338"/>
                  <a:gd name="connsiteY17" fmla="*/ 1005469 h 2561350"/>
                  <a:gd name="connsiteX18" fmla="*/ 100444 w 2049338"/>
                  <a:gd name="connsiteY18" fmla="*/ 369408 h 2561350"/>
                  <a:gd name="connsiteX19" fmla="*/ 826873 w 2049338"/>
                  <a:gd name="connsiteY19" fmla="*/ 389002 h 2561350"/>
                  <a:gd name="connsiteX20" fmla="*/ 791969 w 2049338"/>
                  <a:gd name="connsiteY20" fmla="*/ 283670 h 2561350"/>
                  <a:gd name="connsiteX21" fmla="*/ 1027712 w 2049338"/>
                  <a:gd name="connsiteY21" fmla="*/ 3 h 2561350"/>
                  <a:gd name="connsiteX0" fmla="*/ 1027712 w 2053522"/>
                  <a:gd name="connsiteY0" fmla="*/ 3 h 2561350"/>
                  <a:gd name="connsiteX1" fmla="*/ 1242025 w 2053522"/>
                  <a:gd name="connsiteY1" fmla="*/ 286050 h 2561350"/>
                  <a:gd name="connsiteX2" fmla="*/ 1219889 w 2053522"/>
                  <a:gd name="connsiteY2" fmla="*/ 389002 h 2561350"/>
                  <a:gd name="connsiteX3" fmla="*/ 1967384 w 2053522"/>
                  <a:gd name="connsiteY3" fmla="*/ 344364 h 2561350"/>
                  <a:gd name="connsiteX4" fmla="*/ 2049225 w 2053522"/>
                  <a:gd name="connsiteY4" fmla="*/ 926667 h 2561350"/>
                  <a:gd name="connsiteX5" fmla="*/ 1862717 w 2053522"/>
                  <a:gd name="connsiteY5" fmla="*/ 1056790 h 2561350"/>
                  <a:gd name="connsiteX6" fmla="*/ 1824721 w 2053522"/>
                  <a:gd name="connsiteY6" fmla="*/ 1531159 h 2561350"/>
                  <a:gd name="connsiteX7" fmla="*/ 2042416 w 2053522"/>
                  <a:gd name="connsiteY7" fmla="*/ 1619452 h 2561350"/>
                  <a:gd name="connsiteX8" fmla="*/ 1951283 w 2053522"/>
                  <a:gd name="connsiteY8" fmla="*/ 2180265 h 2561350"/>
                  <a:gd name="connsiteX9" fmla="*/ 1222152 w 2053522"/>
                  <a:gd name="connsiteY9" fmla="*/ 2167002 h 2561350"/>
                  <a:gd name="connsiteX10" fmla="*/ 1242025 w 2053522"/>
                  <a:gd name="connsiteY10" fmla="*/ 2275300 h 2561350"/>
                  <a:gd name="connsiteX11" fmla="*/ 791969 w 2053522"/>
                  <a:gd name="connsiteY11" fmla="*/ 2277680 h 2561350"/>
                  <a:gd name="connsiteX12" fmla="*/ 821902 w 2053522"/>
                  <a:gd name="connsiteY12" fmla="*/ 2167002 h 2561350"/>
                  <a:gd name="connsiteX13" fmla="*/ 128977 w 2053522"/>
                  <a:gd name="connsiteY13" fmla="*/ 2200159 h 2561350"/>
                  <a:gd name="connsiteX14" fmla="*/ 0 w 2053522"/>
                  <a:gd name="connsiteY14" fmla="*/ 1657531 h 2561350"/>
                  <a:gd name="connsiteX15" fmla="*/ 257433 w 2053522"/>
                  <a:gd name="connsiteY15" fmla="*/ 1557347 h 2561350"/>
                  <a:gd name="connsiteX16" fmla="*/ 239483 w 2053522"/>
                  <a:gd name="connsiteY16" fmla="*/ 1049619 h 2561350"/>
                  <a:gd name="connsiteX17" fmla="*/ 29065 w 2053522"/>
                  <a:gd name="connsiteY17" fmla="*/ 1005469 h 2561350"/>
                  <a:gd name="connsiteX18" fmla="*/ 100444 w 2053522"/>
                  <a:gd name="connsiteY18" fmla="*/ 369408 h 2561350"/>
                  <a:gd name="connsiteX19" fmla="*/ 826873 w 2053522"/>
                  <a:gd name="connsiteY19" fmla="*/ 389002 h 2561350"/>
                  <a:gd name="connsiteX20" fmla="*/ 791969 w 2053522"/>
                  <a:gd name="connsiteY20" fmla="*/ 283670 h 2561350"/>
                  <a:gd name="connsiteX21" fmla="*/ 1027712 w 2053522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6166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60129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0556" h="2561350">
                    <a:moveTo>
                      <a:pt x="1014747" y="3"/>
                    </a:moveTo>
                    <a:cubicBezTo>
                      <a:pt x="1183816" y="-691"/>
                      <a:pt x="1351799" y="120921"/>
                      <a:pt x="1229060" y="286050"/>
                    </a:cubicBezTo>
                    <a:cubicBezTo>
                      <a:pt x="1212950" y="315682"/>
                      <a:pt x="1201168" y="348101"/>
                      <a:pt x="1206924" y="389002"/>
                    </a:cubicBezTo>
                    <a:cubicBezTo>
                      <a:pt x="1211992" y="528261"/>
                      <a:pt x="1716654" y="452477"/>
                      <a:pt x="1954419" y="344364"/>
                    </a:cubicBezTo>
                    <a:cubicBezTo>
                      <a:pt x="1970498" y="474789"/>
                      <a:pt x="2061145" y="783619"/>
                      <a:pt x="2036260" y="926667"/>
                    </a:cubicBezTo>
                    <a:cubicBezTo>
                      <a:pt x="2027166" y="1024060"/>
                      <a:pt x="1970476" y="1153289"/>
                      <a:pt x="1849752" y="1060129"/>
                    </a:cubicBezTo>
                    <a:cubicBezTo>
                      <a:pt x="1475468" y="853624"/>
                      <a:pt x="1487545" y="1649324"/>
                      <a:pt x="1811756" y="1531159"/>
                    </a:cubicBezTo>
                    <a:cubicBezTo>
                      <a:pt x="1923754" y="1469515"/>
                      <a:pt x="1987209" y="1400411"/>
                      <a:pt x="2036129" y="1616113"/>
                    </a:cubicBezTo>
                    <a:cubicBezTo>
                      <a:pt x="2051136" y="1730790"/>
                      <a:pt x="1956393" y="2051666"/>
                      <a:pt x="1938318" y="2180265"/>
                    </a:cubicBezTo>
                    <a:cubicBezTo>
                      <a:pt x="1741694" y="2153739"/>
                      <a:pt x="1359392" y="2007849"/>
                      <a:pt x="1209187" y="2167002"/>
                    </a:cubicBezTo>
                    <a:cubicBezTo>
                      <a:pt x="1195706" y="2193452"/>
                      <a:pt x="1198508" y="2230274"/>
                      <a:pt x="1229060" y="2275300"/>
                    </a:cubicBezTo>
                    <a:cubicBezTo>
                      <a:pt x="1469566" y="2660267"/>
                      <a:pt x="567071" y="2652331"/>
                      <a:pt x="779004" y="2277680"/>
                    </a:cubicBezTo>
                    <a:cubicBezTo>
                      <a:pt x="817979" y="2223379"/>
                      <a:pt x="825787" y="2190096"/>
                      <a:pt x="808937" y="2167002"/>
                    </a:cubicBezTo>
                    <a:cubicBezTo>
                      <a:pt x="706169" y="2021111"/>
                      <a:pt x="364670" y="2147108"/>
                      <a:pt x="116012" y="2200159"/>
                    </a:cubicBezTo>
                    <a:cubicBezTo>
                      <a:pt x="57942" y="2073996"/>
                      <a:pt x="976" y="1794778"/>
                      <a:pt x="0" y="1657530"/>
                    </a:cubicBezTo>
                    <a:cubicBezTo>
                      <a:pt x="23569" y="1399547"/>
                      <a:pt x="142648" y="1475748"/>
                      <a:pt x="248790" y="1539671"/>
                    </a:cubicBezTo>
                    <a:cubicBezTo>
                      <a:pt x="563771" y="1555589"/>
                      <a:pt x="485163" y="925406"/>
                      <a:pt x="226518" y="1049619"/>
                    </a:cubicBezTo>
                    <a:cubicBezTo>
                      <a:pt x="150003" y="1086365"/>
                      <a:pt x="56561" y="1164379"/>
                      <a:pt x="16100" y="1005469"/>
                    </a:cubicBezTo>
                    <a:cubicBezTo>
                      <a:pt x="-32993" y="864734"/>
                      <a:pt x="47286" y="478570"/>
                      <a:pt x="87479" y="369408"/>
                    </a:cubicBezTo>
                    <a:cubicBezTo>
                      <a:pt x="483685" y="502036"/>
                      <a:pt x="775797" y="488473"/>
                      <a:pt x="813908" y="389002"/>
                    </a:cubicBezTo>
                    <a:cubicBezTo>
                      <a:pt x="824229" y="365427"/>
                      <a:pt x="814657" y="333342"/>
                      <a:pt x="779004" y="283670"/>
                    </a:cubicBezTo>
                    <a:cubicBezTo>
                      <a:pt x="673038" y="96344"/>
                      <a:pt x="845678" y="698"/>
                      <a:pt x="1014747" y="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75000"/>
                    </a:schemeClr>
                  </a:gs>
                  <a:gs pos="0">
                    <a:schemeClr val="accent2"/>
                  </a:gs>
                </a:gsLst>
                <a:lin ang="0" scaled="0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5"/>
              <p:cNvSpPr/>
              <p:nvPr/>
            </p:nvSpPr>
            <p:spPr>
              <a:xfrm flipV="1">
                <a:off x="6213670" y="3226986"/>
                <a:ext cx="1448109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564" h="2561350">
                    <a:moveTo>
                      <a:pt x="1028762" y="3"/>
                    </a:moveTo>
                    <a:cubicBezTo>
                      <a:pt x="1197831" y="-691"/>
                      <a:pt x="1365814" y="120921"/>
                      <a:pt x="1243075" y="286050"/>
                    </a:cubicBezTo>
                    <a:cubicBezTo>
                      <a:pt x="1226965" y="315682"/>
                      <a:pt x="1215183" y="348101"/>
                      <a:pt x="1220939" y="389002"/>
                    </a:cubicBezTo>
                    <a:cubicBezTo>
                      <a:pt x="1226007" y="528261"/>
                      <a:pt x="1696102" y="461119"/>
                      <a:pt x="1959793" y="361648"/>
                    </a:cubicBezTo>
                    <a:cubicBezTo>
                      <a:pt x="2053648" y="496394"/>
                      <a:pt x="2070837" y="822506"/>
                      <a:pt x="2067556" y="961234"/>
                    </a:cubicBezTo>
                    <a:cubicBezTo>
                      <a:pt x="2071425" y="1080232"/>
                      <a:pt x="2014728" y="1106744"/>
                      <a:pt x="1881048" y="1030865"/>
                    </a:cubicBezTo>
                    <a:cubicBezTo>
                      <a:pt x="1483772" y="845572"/>
                      <a:pt x="1585020" y="1699608"/>
                      <a:pt x="1847373" y="1535481"/>
                    </a:cubicBezTo>
                    <a:cubicBezTo>
                      <a:pt x="1929125" y="1495441"/>
                      <a:pt x="2055039" y="1373504"/>
                      <a:pt x="2065070" y="1597847"/>
                    </a:cubicBezTo>
                    <a:cubicBezTo>
                      <a:pt x="2080077" y="1677957"/>
                      <a:pt x="2061145" y="2086235"/>
                      <a:pt x="1952333" y="2180265"/>
                    </a:cubicBezTo>
                    <a:cubicBezTo>
                      <a:pt x="1755709" y="2153739"/>
                      <a:pt x="1373407" y="2007849"/>
                      <a:pt x="1223202" y="2167002"/>
                    </a:cubicBezTo>
                    <a:cubicBezTo>
                      <a:pt x="1209721" y="2193452"/>
                      <a:pt x="1212523" y="2230274"/>
                      <a:pt x="1243075" y="2275300"/>
                    </a:cubicBezTo>
                    <a:cubicBezTo>
                      <a:pt x="1483581" y="2660267"/>
                      <a:pt x="581086" y="2652331"/>
                      <a:pt x="793019" y="2277680"/>
                    </a:cubicBezTo>
                    <a:cubicBezTo>
                      <a:pt x="831994" y="2223379"/>
                      <a:pt x="839802" y="2190096"/>
                      <a:pt x="822952" y="2167002"/>
                    </a:cubicBezTo>
                    <a:cubicBezTo>
                      <a:pt x="720184" y="2021111"/>
                      <a:pt x="378685" y="2147108"/>
                      <a:pt x="130027" y="2200159"/>
                    </a:cubicBezTo>
                    <a:cubicBezTo>
                      <a:pt x="37391" y="2130168"/>
                      <a:pt x="-7600" y="1771407"/>
                      <a:pt x="1050" y="1657531"/>
                    </a:cubicBezTo>
                    <a:cubicBezTo>
                      <a:pt x="24620" y="1416831"/>
                      <a:pt x="117773" y="1502066"/>
                      <a:pt x="271446" y="1561668"/>
                    </a:cubicBezTo>
                    <a:cubicBezTo>
                      <a:pt x="483628" y="1635999"/>
                      <a:pt x="591036" y="1022800"/>
                      <a:pt x="249172" y="1045298"/>
                    </a:cubicBezTo>
                    <a:cubicBezTo>
                      <a:pt x="168463" y="1050498"/>
                      <a:pt x="31683" y="1183628"/>
                      <a:pt x="8510" y="1018431"/>
                    </a:cubicBezTo>
                    <a:cubicBezTo>
                      <a:pt x="-14663" y="907943"/>
                      <a:pt x="13766" y="478572"/>
                      <a:pt x="110133" y="382371"/>
                    </a:cubicBezTo>
                    <a:cubicBezTo>
                      <a:pt x="506339" y="514999"/>
                      <a:pt x="789812" y="488473"/>
                      <a:pt x="827923" y="389002"/>
                    </a:cubicBezTo>
                    <a:cubicBezTo>
                      <a:pt x="838244" y="365427"/>
                      <a:pt x="828672" y="333342"/>
                      <a:pt x="793019" y="283670"/>
                    </a:cubicBezTo>
                    <a:cubicBezTo>
                      <a:pt x="687053" y="96344"/>
                      <a:pt x="859693" y="698"/>
                      <a:pt x="102876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5"/>
              <p:cNvSpPr/>
              <p:nvPr/>
            </p:nvSpPr>
            <p:spPr>
              <a:xfrm rot="5400000">
                <a:off x="6225169" y="4496805"/>
                <a:ext cx="1427811" cy="1792219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362 w 2069164"/>
                  <a:gd name="connsiteY0" fmla="*/ 3 h 2561350"/>
                  <a:gd name="connsiteX1" fmla="*/ 1242675 w 2069164"/>
                  <a:gd name="connsiteY1" fmla="*/ 286050 h 2561350"/>
                  <a:gd name="connsiteX2" fmla="*/ 1220539 w 2069164"/>
                  <a:gd name="connsiteY2" fmla="*/ 389002 h 2561350"/>
                  <a:gd name="connsiteX3" fmla="*/ 1959393 w 2069164"/>
                  <a:gd name="connsiteY3" fmla="*/ 361648 h 2561350"/>
                  <a:gd name="connsiteX4" fmla="*/ 2067156 w 2069164"/>
                  <a:gd name="connsiteY4" fmla="*/ 961234 h 2561350"/>
                  <a:gd name="connsiteX5" fmla="*/ 1880648 w 2069164"/>
                  <a:gd name="connsiteY5" fmla="*/ 1030865 h 2561350"/>
                  <a:gd name="connsiteX6" fmla="*/ 1846973 w 2069164"/>
                  <a:gd name="connsiteY6" fmla="*/ 1535481 h 2561350"/>
                  <a:gd name="connsiteX7" fmla="*/ 2064670 w 2069164"/>
                  <a:gd name="connsiteY7" fmla="*/ 1597847 h 2561350"/>
                  <a:gd name="connsiteX8" fmla="*/ 1951933 w 2069164"/>
                  <a:gd name="connsiteY8" fmla="*/ 2180265 h 2561350"/>
                  <a:gd name="connsiteX9" fmla="*/ 1222802 w 2069164"/>
                  <a:gd name="connsiteY9" fmla="*/ 2167002 h 2561350"/>
                  <a:gd name="connsiteX10" fmla="*/ 1242675 w 2069164"/>
                  <a:gd name="connsiteY10" fmla="*/ 2275300 h 2561350"/>
                  <a:gd name="connsiteX11" fmla="*/ 792619 w 2069164"/>
                  <a:gd name="connsiteY11" fmla="*/ 2277680 h 2561350"/>
                  <a:gd name="connsiteX12" fmla="*/ 822552 w 2069164"/>
                  <a:gd name="connsiteY12" fmla="*/ 2167002 h 2561350"/>
                  <a:gd name="connsiteX13" fmla="*/ 129627 w 2069164"/>
                  <a:gd name="connsiteY13" fmla="*/ 2200159 h 2561350"/>
                  <a:gd name="connsiteX14" fmla="*/ 650 w 2069164"/>
                  <a:gd name="connsiteY14" fmla="*/ 1657531 h 2561350"/>
                  <a:gd name="connsiteX15" fmla="*/ 258083 w 2069164"/>
                  <a:gd name="connsiteY15" fmla="*/ 1557347 h 2561350"/>
                  <a:gd name="connsiteX16" fmla="*/ 270377 w 2069164"/>
                  <a:gd name="connsiteY16" fmla="*/ 1028015 h 2561350"/>
                  <a:gd name="connsiteX17" fmla="*/ 29715 w 2069164"/>
                  <a:gd name="connsiteY17" fmla="*/ 1005469 h 2561350"/>
                  <a:gd name="connsiteX18" fmla="*/ 109733 w 2069164"/>
                  <a:gd name="connsiteY18" fmla="*/ 382371 h 2561350"/>
                  <a:gd name="connsiteX19" fmla="*/ 827523 w 2069164"/>
                  <a:gd name="connsiteY19" fmla="*/ 389002 h 2561350"/>
                  <a:gd name="connsiteX20" fmla="*/ 792619 w 2069164"/>
                  <a:gd name="connsiteY20" fmla="*/ 283670 h 2561350"/>
                  <a:gd name="connsiteX21" fmla="*/ 1028362 w 206916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64020 w 2066875"/>
                  <a:gd name="connsiteY7" fmla="*/ 1597847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952"/>
                  <a:gd name="connsiteY0" fmla="*/ 3 h 2561350"/>
                  <a:gd name="connsiteX1" fmla="*/ 1242025 w 2066952"/>
                  <a:gd name="connsiteY1" fmla="*/ 286050 h 2561350"/>
                  <a:gd name="connsiteX2" fmla="*/ 1219889 w 2066952"/>
                  <a:gd name="connsiteY2" fmla="*/ 389002 h 2561350"/>
                  <a:gd name="connsiteX3" fmla="*/ 1963063 w 2066952"/>
                  <a:gd name="connsiteY3" fmla="*/ 357327 h 2561350"/>
                  <a:gd name="connsiteX4" fmla="*/ 2066506 w 2066952"/>
                  <a:gd name="connsiteY4" fmla="*/ 961234 h 2561350"/>
                  <a:gd name="connsiteX5" fmla="*/ 1862717 w 2066952"/>
                  <a:gd name="connsiteY5" fmla="*/ 1056790 h 2561350"/>
                  <a:gd name="connsiteX6" fmla="*/ 1824721 w 2066952"/>
                  <a:gd name="connsiteY6" fmla="*/ 1531159 h 2561350"/>
                  <a:gd name="connsiteX7" fmla="*/ 2042416 w 2066952"/>
                  <a:gd name="connsiteY7" fmla="*/ 1619452 h 2561350"/>
                  <a:gd name="connsiteX8" fmla="*/ 1951283 w 2066952"/>
                  <a:gd name="connsiteY8" fmla="*/ 2180265 h 2561350"/>
                  <a:gd name="connsiteX9" fmla="*/ 1222152 w 2066952"/>
                  <a:gd name="connsiteY9" fmla="*/ 2167002 h 2561350"/>
                  <a:gd name="connsiteX10" fmla="*/ 1242025 w 2066952"/>
                  <a:gd name="connsiteY10" fmla="*/ 2275300 h 2561350"/>
                  <a:gd name="connsiteX11" fmla="*/ 791969 w 2066952"/>
                  <a:gd name="connsiteY11" fmla="*/ 2277680 h 2561350"/>
                  <a:gd name="connsiteX12" fmla="*/ 821902 w 2066952"/>
                  <a:gd name="connsiteY12" fmla="*/ 2167002 h 2561350"/>
                  <a:gd name="connsiteX13" fmla="*/ 128977 w 2066952"/>
                  <a:gd name="connsiteY13" fmla="*/ 2200159 h 2561350"/>
                  <a:gd name="connsiteX14" fmla="*/ 0 w 2066952"/>
                  <a:gd name="connsiteY14" fmla="*/ 1657531 h 2561350"/>
                  <a:gd name="connsiteX15" fmla="*/ 257433 w 2066952"/>
                  <a:gd name="connsiteY15" fmla="*/ 1557347 h 2561350"/>
                  <a:gd name="connsiteX16" fmla="*/ 239483 w 2066952"/>
                  <a:gd name="connsiteY16" fmla="*/ 1049619 h 2561350"/>
                  <a:gd name="connsiteX17" fmla="*/ 29065 w 2066952"/>
                  <a:gd name="connsiteY17" fmla="*/ 1005469 h 2561350"/>
                  <a:gd name="connsiteX18" fmla="*/ 100444 w 2066952"/>
                  <a:gd name="connsiteY18" fmla="*/ 369408 h 2561350"/>
                  <a:gd name="connsiteX19" fmla="*/ 826873 w 2066952"/>
                  <a:gd name="connsiteY19" fmla="*/ 389002 h 2561350"/>
                  <a:gd name="connsiteX20" fmla="*/ 791969 w 2066952"/>
                  <a:gd name="connsiteY20" fmla="*/ 283670 h 2561350"/>
                  <a:gd name="connsiteX21" fmla="*/ 1027712 w 2066952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6650"/>
                  <a:gd name="connsiteY0" fmla="*/ 3 h 2561350"/>
                  <a:gd name="connsiteX1" fmla="*/ 1242025 w 2066650"/>
                  <a:gd name="connsiteY1" fmla="*/ 286050 h 2561350"/>
                  <a:gd name="connsiteX2" fmla="*/ 1219889 w 2066650"/>
                  <a:gd name="connsiteY2" fmla="*/ 389002 h 2561350"/>
                  <a:gd name="connsiteX3" fmla="*/ 1967384 w 2066650"/>
                  <a:gd name="connsiteY3" fmla="*/ 344364 h 2561350"/>
                  <a:gd name="connsiteX4" fmla="*/ 2066506 w 2066650"/>
                  <a:gd name="connsiteY4" fmla="*/ 961234 h 2561350"/>
                  <a:gd name="connsiteX5" fmla="*/ 1862717 w 2066650"/>
                  <a:gd name="connsiteY5" fmla="*/ 1056790 h 2561350"/>
                  <a:gd name="connsiteX6" fmla="*/ 1824721 w 2066650"/>
                  <a:gd name="connsiteY6" fmla="*/ 1531159 h 2561350"/>
                  <a:gd name="connsiteX7" fmla="*/ 2042416 w 2066650"/>
                  <a:gd name="connsiteY7" fmla="*/ 1619452 h 2561350"/>
                  <a:gd name="connsiteX8" fmla="*/ 1951283 w 2066650"/>
                  <a:gd name="connsiteY8" fmla="*/ 2180265 h 2561350"/>
                  <a:gd name="connsiteX9" fmla="*/ 1222152 w 2066650"/>
                  <a:gd name="connsiteY9" fmla="*/ 2167002 h 2561350"/>
                  <a:gd name="connsiteX10" fmla="*/ 1242025 w 2066650"/>
                  <a:gd name="connsiteY10" fmla="*/ 2275300 h 2561350"/>
                  <a:gd name="connsiteX11" fmla="*/ 791969 w 2066650"/>
                  <a:gd name="connsiteY11" fmla="*/ 2277680 h 2561350"/>
                  <a:gd name="connsiteX12" fmla="*/ 821902 w 2066650"/>
                  <a:gd name="connsiteY12" fmla="*/ 2167002 h 2561350"/>
                  <a:gd name="connsiteX13" fmla="*/ 128977 w 2066650"/>
                  <a:gd name="connsiteY13" fmla="*/ 2200159 h 2561350"/>
                  <a:gd name="connsiteX14" fmla="*/ 0 w 2066650"/>
                  <a:gd name="connsiteY14" fmla="*/ 1657531 h 2561350"/>
                  <a:gd name="connsiteX15" fmla="*/ 257433 w 2066650"/>
                  <a:gd name="connsiteY15" fmla="*/ 1557347 h 2561350"/>
                  <a:gd name="connsiteX16" fmla="*/ 239483 w 2066650"/>
                  <a:gd name="connsiteY16" fmla="*/ 1049619 h 2561350"/>
                  <a:gd name="connsiteX17" fmla="*/ 29065 w 2066650"/>
                  <a:gd name="connsiteY17" fmla="*/ 1005469 h 2561350"/>
                  <a:gd name="connsiteX18" fmla="*/ 100444 w 2066650"/>
                  <a:gd name="connsiteY18" fmla="*/ 369408 h 2561350"/>
                  <a:gd name="connsiteX19" fmla="*/ 826873 w 2066650"/>
                  <a:gd name="connsiteY19" fmla="*/ 389002 h 2561350"/>
                  <a:gd name="connsiteX20" fmla="*/ 791969 w 2066650"/>
                  <a:gd name="connsiteY20" fmla="*/ 283670 h 2561350"/>
                  <a:gd name="connsiteX21" fmla="*/ 1027712 w 2066650"/>
                  <a:gd name="connsiteY21" fmla="*/ 3 h 2561350"/>
                  <a:gd name="connsiteX0" fmla="*/ 1027712 w 2049409"/>
                  <a:gd name="connsiteY0" fmla="*/ 3 h 2561350"/>
                  <a:gd name="connsiteX1" fmla="*/ 1242025 w 2049409"/>
                  <a:gd name="connsiteY1" fmla="*/ 286050 h 2561350"/>
                  <a:gd name="connsiteX2" fmla="*/ 1219889 w 2049409"/>
                  <a:gd name="connsiteY2" fmla="*/ 389002 h 2561350"/>
                  <a:gd name="connsiteX3" fmla="*/ 1967384 w 2049409"/>
                  <a:gd name="connsiteY3" fmla="*/ 344364 h 2561350"/>
                  <a:gd name="connsiteX4" fmla="*/ 2049225 w 2049409"/>
                  <a:gd name="connsiteY4" fmla="*/ 926667 h 2561350"/>
                  <a:gd name="connsiteX5" fmla="*/ 1862717 w 2049409"/>
                  <a:gd name="connsiteY5" fmla="*/ 1056790 h 2561350"/>
                  <a:gd name="connsiteX6" fmla="*/ 1824721 w 2049409"/>
                  <a:gd name="connsiteY6" fmla="*/ 1531159 h 2561350"/>
                  <a:gd name="connsiteX7" fmla="*/ 2042416 w 2049409"/>
                  <a:gd name="connsiteY7" fmla="*/ 1619452 h 2561350"/>
                  <a:gd name="connsiteX8" fmla="*/ 1951283 w 2049409"/>
                  <a:gd name="connsiteY8" fmla="*/ 2180265 h 2561350"/>
                  <a:gd name="connsiteX9" fmla="*/ 1222152 w 2049409"/>
                  <a:gd name="connsiteY9" fmla="*/ 2167002 h 2561350"/>
                  <a:gd name="connsiteX10" fmla="*/ 1242025 w 2049409"/>
                  <a:gd name="connsiteY10" fmla="*/ 2275300 h 2561350"/>
                  <a:gd name="connsiteX11" fmla="*/ 791969 w 2049409"/>
                  <a:gd name="connsiteY11" fmla="*/ 2277680 h 2561350"/>
                  <a:gd name="connsiteX12" fmla="*/ 821902 w 2049409"/>
                  <a:gd name="connsiteY12" fmla="*/ 2167002 h 2561350"/>
                  <a:gd name="connsiteX13" fmla="*/ 128977 w 2049409"/>
                  <a:gd name="connsiteY13" fmla="*/ 2200159 h 2561350"/>
                  <a:gd name="connsiteX14" fmla="*/ 0 w 2049409"/>
                  <a:gd name="connsiteY14" fmla="*/ 1657531 h 2561350"/>
                  <a:gd name="connsiteX15" fmla="*/ 257433 w 2049409"/>
                  <a:gd name="connsiteY15" fmla="*/ 1557347 h 2561350"/>
                  <a:gd name="connsiteX16" fmla="*/ 239483 w 2049409"/>
                  <a:gd name="connsiteY16" fmla="*/ 1049619 h 2561350"/>
                  <a:gd name="connsiteX17" fmla="*/ 29065 w 2049409"/>
                  <a:gd name="connsiteY17" fmla="*/ 1005469 h 2561350"/>
                  <a:gd name="connsiteX18" fmla="*/ 100444 w 2049409"/>
                  <a:gd name="connsiteY18" fmla="*/ 369408 h 2561350"/>
                  <a:gd name="connsiteX19" fmla="*/ 826873 w 2049409"/>
                  <a:gd name="connsiteY19" fmla="*/ 389002 h 2561350"/>
                  <a:gd name="connsiteX20" fmla="*/ 791969 w 2049409"/>
                  <a:gd name="connsiteY20" fmla="*/ 283670 h 2561350"/>
                  <a:gd name="connsiteX21" fmla="*/ 1027712 w 2049409"/>
                  <a:gd name="connsiteY21" fmla="*/ 3 h 2561350"/>
                  <a:gd name="connsiteX0" fmla="*/ 1027712 w 2049338"/>
                  <a:gd name="connsiteY0" fmla="*/ 3 h 2561350"/>
                  <a:gd name="connsiteX1" fmla="*/ 1242025 w 2049338"/>
                  <a:gd name="connsiteY1" fmla="*/ 286050 h 2561350"/>
                  <a:gd name="connsiteX2" fmla="*/ 1219889 w 2049338"/>
                  <a:gd name="connsiteY2" fmla="*/ 389002 h 2561350"/>
                  <a:gd name="connsiteX3" fmla="*/ 1967384 w 2049338"/>
                  <a:gd name="connsiteY3" fmla="*/ 344364 h 2561350"/>
                  <a:gd name="connsiteX4" fmla="*/ 2049225 w 2049338"/>
                  <a:gd name="connsiteY4" fmla="*/ 926667 h 2561350"/>
                  <a:gd name="connsiteX5" fmla="*/ 1862717 w 2049338"/>
                  <a:gd name="connsiteY5" fmla="*/ 1056790 h 2561350"/>
                  <a:gd name="connsiteX6" fmla="*/ 1824721 w 2049338"/>
                  <a:gd name="connsiteY6" fmla="*/ 1531159 h 2561350"/>
                  <a:gd name="connsiteX7" fmla="*/ 2042416 w 2049338"/>
                  <a:gd name="connsiteY7" fmla="*/ 1619452 h 2561350"/>
                  <a:gd name="connsiteX8" fmla="*/ 1951283 w 2049338"/>
                  <a:gd name="connsiteY8" fmla="*/ 2180265 h 2561350"/>
                  <a:gd name="connsiteX9" fmla="*/ 1222152 w 2049338"/>
                  <a:gd name="connsiteY9" fmla="*/ 2167002 h 2561350"/>
                  <a:gd name="connsiteX10" fmla="*/ 1242025 w 2049338"/>
                  <a:gd name="connsiteY10" fmla="*/ 2275300 h 2561350"/>
                  <a:gd name="connsiteX11" fmla="*/ 791969 w 2049338"/>
                  <a:gd name="connsiteY11" fmla="*/ 2277680 h 2561350"/>
                  <a:gd name="connsiteX12" fmla="*/ 821902 w 2049338"/>
                  <a:gd name="connsiteY12" fmla="*/ 2167002 h 2561350"/>
                  <a:gd name="connsiteX13" fmla="*/ 128977 w 2049338"/>
                  <a:gd name="connsiteY13" fmla="*/ 2200159 h 2561350"/>
                  <a:gd name="connsiteX14" fmla="*/ 0 w 2049338"/>
                  <a:gd name="connsiteY14" fmla="*/ 1657531 h 2561350"/>
                  <a:gd name="connsiteX15" fmla="*/ 257433 w 2049338"/>
                  <a:gd name="connsiteY15" fmla="*/ 1557347 h 2561350"/>
                  <a:gd name="connsiteX16" fmla="*/ 239483 w 2049338"/>
                  <a:gd name="connsiteY16" fmla="*/ 1049619 h 2561350"/>
                  <a:gd name="connsiteX17" fmla="*/ 29065 w 2049338"/>
                  <a:gd name="connsiteY17" fmla="*/ 1005469 h 2561350"/>
                  <a:gd name="connsiteX18" fmla="*/ 100444 w 2049338"/>
                  <a:gd name="connsiteY18" fmla="*/ 369408 h 2561350"/>
                  <a:gd name="connsiteX19" fmla="*/ 826873 w 2049338"/>
                  <a:gd name="connsiteY19" fmla="*/ 389002 h 2561350"/>
                  <a:gd name="connsiteX20" fmla="*/ 791969 w 2049338"/>
                  <a:gd name="connsiteY20" fmla="*/ 283670 h 2561350"/>
                  <a:gd name="connsiteX21" fmla="*/ 1027712 w 2049338"/>
                  <a:gd name="connsiteY21" fmla="*/ 3 h 2561350"/>
                  <a:gd name="connsiteX0" fmla="*/ 1027712 w 2053522"/>
                  <a:gd name="connsiteY0" fmla="*/ 3 h 2561350"/>
                  <a:gd name="connsiteX1" fmla="*/ 1242025 w 2053522"/>
                  <a:gd name="connsiteY1" fmla="*/ 286050 h 2561350"/>
                  <a:gd name="connsiteX2" fmla="*/ 1219889 w 2053522"/>
                  <a:gd name="connsiteY2" fmla="*/ 389002 h 2561350"/>
                  <a:gd name="connsiteX3" fmla="*/ 1967384 w 2053522"/>
                  <a:gd name="connsiteY3" fmla="*/ 344364 h 2561350"/>
                  <a:gd name="connsiteX4" fmla="*/ 2049225 w 2053522"/>
                  <a:gd name="connsiteY4" fmla="*/ 926667 h 2561350"/>
                  <a:gd name="connsiteX5" fmla="*/ 1862717 w 2053522"/>
                  <a:gd name="connsiteY5" fmla="*/ 1056790 h 2561350"/>
                  <a:gd name="connsiteX6" fmla="*/ 1824721 w 2053522"/>
                  <a:gd name="connsiteY6" fmla="*/ 1531159 h 2561350"/>
                  <a:gd name="connsiteX7" fmla="*/ 2042416 w 2053522"/>
                  <a:gd name="connsiteY7" fmla="*/ 1619452 h 2561350"/>
                  <a:gd name="connsiteX8" fmla="*/ 1951283 w 2053522"/>
                  <a:gd name="connsiteY8" fmla="*/ 2180265 h 2561350"/>
                  <a:gd name="connsiteX9" fmla="*/ 1222152 w 2053522"/>
                  <a:gd name="connsiteY9" fmla="*/ 2167002 h 2561350"/>
                  <a:gd name="connsiteX10" fmla="*/ 1242025 w 2053522"/>
                  <a:gd name="connsiteY10" fmla="*/ 2275300 h 2561350"/>
                  <a:gd name="connsiteX11" fmla="*/ 791969 w 2053522"/>
                  <a:gd name="connsiteY11" fmla="*/ 2277680 h 2561350"/>
                  <a:gd name="connsiteX12" fmla="*/ 821902 w 2053522"/>
                  <a:gd name="connsiteY12" fmla="*/ 2167002 h 2561350"/>
                  <a:gd name="connsiteX13" fmla="*/ 128977 w 2053522"/>
                  <a:gd name="connsiteY13" fmla="*/ 2200159 h 2561350"/>
                  <a:gd name="connsiteX14" fmla="*/ 0 w 2053522"/>
                  <a:gd name="connsiteY14" fmla="*/ 1657531 h 2561350"/>
                  <a:gd name="connsiteX15" fmla="*/ 257433 w 2053522"/>
                  <a:gd name="connsiteY15" fmla="*/ 1557347 h 2561350"/>
                  <a:gd name="connsiteX16" fmla="*/ 239483 w 2053522"/>
                  <a:gd name="connsiteY16" fmla="*/ 1049619 h 2561350"/>
                  <a:gd name="connsiteX17" fmla="*/ 29065 w 2053522"/>
                  <a:gd name="connsiteY17" fmla="*/ 1005469 h 2561350"/>
                  <a:gd name="connsiteX18" fmla="*/ 100444 w 2053522"/>
                  <a:gd name="connsiteY18" fmla="*/ 369408 h 2561350"/>
                  <a:gd name="connsiteX19" fmla="*/ 826873 w 2053522"/>
                  <a:gd name="connsiteY19" fmla="*/ 389002 h 2561350"/>
                  <a:gd name="connsiteX20" fmla="*/ 791969 w 2053522"/>
                  <a:gd name="connsiteY20" fmla="*/ 283670 h 2561350"/>
                  <a:gd name="connsiteX21" fmla="*/ 1027712 w 2053522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6166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60129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0556" h="2561350">
                    <a:moveTo>
                      <a:pt x="1014747" y="3"/>
                    </a:moveTo>
                    <a:cubicBezTo>
                      <a:pt x="1183816" y="-691"/>
                      <a:pt x="1351799" y="120921"/>
                      <a:pt x="1229060" y="286050"/>
                    </a:cubicBezTo>
                    <a:cubicBezTo>
                      <a:pt x="1212950" y="315682"/>
                      <a:pt x="1201168" y="348101"/>
                      <a:pt x="1206924" y="389002"/>
                    </a:cubicBezTo>
                    <a:cubicBezTo>
                      <a:pt x="1211992" y="528261"/>
                      <a:pt x="1716654" y="452477"/>
                      <a:pt x="1954419" y="344364"/>
                    </a:cubicBezTo>
                    <a:cubicBezTo>
                      <a:pt x="1970498" y="474789"/>
                      <a:pt x="2061145" y="783619"/>
                      <a:pt x="2036260" y="926667"/>
                    </a:cubicBezTo>
                    <a:cubicBezTo>
                      <a:pt x="2027166" y="1024060"/>
                      <a:pt x="1970476" y="1153289"/>
                      <a:pt x="1849752" y="1060129"/>
                    </a:cubicBezTo>
                    <a:cubicBezTo>
                      <a:pt x="1475468" y="853624"/>
                      <a:pt x="1487545" y="1649324"/>
                      <a:pt x="1811756" y="1531159"/>
                    </a:cubicBezTo>
                    <a:cubicBezTo>
                      <a:pt x="1923754" y="1469515"/>
                      <a:pt x="1987209" y="1400411"/>
                      <a:pt x="2036129" y="1616113"/>
                    </a:cubicBezTo>
                    <a:cubicBezTo>
                      <a:pt x="2051136" y="1730790"/>
                      <a:pt x="1956393" y="2051666"/>
                      <a:pt x="1938318" y="2180265"/>
                    </a:cubicBezTo>
                    <a:cubicBezTo>
                      <a:pt x="1741694" y="2153739"/>
                      <a:pt x="1359392" y="2007849"/>
                      <a:pt x="1209187" y="2167002"/>
                    </a:cubicBezTo>
                    <a:cubicBezTo>
                      <a:pt x="1195706" y="2193452"/>
                      <a:pt x="1198508" y="2230274"/>
                      <a:pt x="1229060" y="2275300"/>
                    </a:cubicBezTo>
                    <a:cubicBezTo>
                      <a:pt x="1469566" y="2660267"/>
                      <a:pt x="567071" y="2652331"/>
                      <a:pt x="779004" y="2277680"/>
                    </a:cubicBezTo>
                    <a:cubicBezTo>
                      <a:pt x="817979" y="2223379"/>
                      <a:pt x="825787" y="2190096"/>
                      <a:pt x="808937" y="2167002"/>
                    </a:cubicBezTo>
                    <a:cubicBezTo>
                      <a:pt x="706169" y="2021111"/>
                      <a:pt x="364670" y="2147108"/>
                      <a:pt x="116012" y="2200159"/>
                    </a:cubicBezTo>
                    <a:cubicBezTo>
                      <a:pt x="57942" y="2073996"/>
                      <a:pt x="976" y="1794778"/>
                      <a:pt x="0" y="1657530"/>
                    </a:cubicBezTo>
                    <a:cubicBezTo>
                      <a:pt x="23569" y="1399547"/>
                      <a:pt x="142648" y="1475748"/>
                      <a:pt x="248790" y="1539671"/>
                    </a:cubicBezTo>
                    <a:cubicBezTo>
                      <a:pt x="563771" y="1555589"/>
                      <a:pt x="485163" y="925406"/>
                      <a:pt x="226518" y="1049619"/>
                    </a:cubicBezTo>
                    <a:cubicBezTo>
                      <a:pt x="150003" y="1086365"/>
                      <a:pt x="56561" y="1164379"/>
                      <a:pt x="16100" y="1005469"/>
                    </a:cubicBezTo>
                    <a:cubicBezTo>
                      <a:pt x="-32993" y="864734"/>
                      <a:pt x="47286" y="478570"/>
                      <a:pt x="87479" y="369408"/>
                    </a:cubicBezTo>
                    <a:cubicBezTo>
                      <a:pt x="483685" y="502036"/>
                      <a:pt x="775797" y="488473"/>
                      <a:pt x="813908" y="389002"/>
                    </a:cubicBezTo>
                    <a:cubicBezTo>
                      <a:pt x="824229" y="365427"/>
                      <a:pt x="814657" y="333342"/>
                      <a:pt x="779004" y="283670"/>
                    </a:cubicBezTo>
                    <a:cubicBezTo>
                      <a:pt x="673038" y="96344"/>
                      <a:pt x="845678" y="698"/>
                      <a:pt x="101474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5"/>
              <p:cNvSpPr/>
              <p:nvPr/>
            </p:nvSpPr>
            <p:spPr>
              <a:xfrm flipV="1">
                <a:off x="6213670" y="5773350"/>
                <a:ext cx="1448109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564" h="2561350">
                    <a:moveTo>
                      <a:pt x="1028762" y="3"/>
                    </a:moveTo>
                    <a:cubicBezTo>
                      <a:pt x="1197831" y="-691"/>
                      <a:pt x="1365814" y="120921"/>
                      <a:pt x="1243075" y="286050"/>
                    </a:cubicBezTo>
                    <a:cubicBezTo>
                      <a:pt x="1226965" y="315682"/>
                      <a:pt x="1215183" y="348101"/>
                      <a:pt x="1220939" y="389002"/>
                    </a:cubicBezTo>
                    <a:cubicBezTo>
                      <a:pt x="1226007" y="528261"/>
                      <a:pt x="1696102" y="461119"/>
                      <a:pt x="1959793" y="361648"/>
                    </a:cubicBezTo>
                    <a:cubicBezTo>
                      <a:pt x="2053648" y="496394"/>
                      <a:pt x="2070837" y="822506"/>
                      <a:pt x="2067556" y="961234"/>
                    </a:cubicBezTo>
                    <a:cubicBezTo>
                      <a:pt x="2071425" y="1080232"/>
                      <a:pt x="2014728" y="1106744"/>
                      <a:pt x="1881048" y="1030865"/>
                    </a:cubicBezTo>
                    <a:cubicBezTo>
                      <a:pt x="1483772" y="845572"/>
                      <a:pt x="1585020" y="1699608"/>
                      <a:pt x="1847373" y="1535481"/>
                    </a:cubicBezTo>
                    <a:cubicBezTo>
                      <a:pt x="1929125" y="1495441"/>
                      <a:pt x="2055039" y="1373504"/>
                      <a:pt x="2065070" y="1597847"/>
                    </a:cubicBezTo>
                    <a:cubicBezTo>
                      <a:pt x="2080077" y="1677957"/>
                      <a:pt x="2061145" y="2086235"/>
                      <a:pt x="1952333" y="2180265"/>
                    </a:cubicBezTo>
                    <a:cubicBezTo>
                      <a:pt x="1755709" y="2153739"/>
                      <a:pt x="1373407" y="2007849"/>
                      <a:pt x="1223202" y="2167002"/>
                    </a:cubicBezTo>
                    <a:cubicBezTo>
                      <a:pt x="1209721" y="2193452"/>
                      <a:pt x="1212523" y="2230274"/>
                      <a:pt x="1243075" y="2275300"/>
                    </a:cubicBezTo>
                    <a:cubicBezTo>
                      <a:pt x="1483581" y="2660267"/>
                      <a:pt x="581086" y="2652331"/>
                      <a:pt x="793019" y="2277680"/>
                    </a:cubicBezTo>
                    <a:cubicBezTo>
                      <a:pt x="831994" y="2223379"/>
                      <a:pt x="839802" y="2190096"/>
                      <a:pt x="822952" y="2167002"/>
                    </a:cubicBezTo>
                    <a:cubicBezTo>
                      <a:pt x="720184" y="2021111"/>
                      <a:pt x="378685" y="2147108"/>
                      <a:pt x="130027" y="2200159"/>
                    </a:cubicBezTo>
                    <a:cubicBezTo>
                      <a:pt x="37391" y="2130168"/>
                      <a:pt x="-7600" y="1771407"/>
                      <a:pt x="1050" y="1657531"/>
                    </a:cubicBezTo>
                    <a:cubicBezTo>
                      <a:pt x="24620" y="1416831"/>
                      <a:pt x="117773" y="1502066"/>
                      <a:pt x="271446" y="1561668"/>
                    </a:cubicBezTo>
                    <a:cubicBezTo>
                      <a:pt x="483628" y="1635999"/>
                      <a:pt x="591036" y="1022800"/>
                      <a:pt x="249172" y="1045298"/>
                    </a:cubicBezTo>
                    <a:cubicBezTo>
                      <a:pt x="168463" y="1050498"/>
                      <a:pt x="31683" y="1183628"/>
                      <a:pt x="8510" y="1018431"/>
                    </a:cubicBezTo>
                    <a:cubicBezTo>
                      <a:pt x="-14663" y="907943"/>
                      <a:pt x="13766" y="478572"/>
                      <a:pt x="110133" y="382371"/>
                    </a:cubicBezTo>
                    <a:cubicBezTo>
                      <a:pt x="506339" y="514999"/>
                      <a:pt x="789812" y="488473"/>
                      <a:pt x="827923" y="389002"/>
                    </a:cubicBezTo>
                    <a:cubicBezTo>
                      <a:pt x="838244" y="365427"/>
                      <a:pt x="828672" y="333342"/>
                      <a:pt x="793019" y="283670"/>
                    </a:cubicBezTo>
                    <a:cubicBezTo>
                      <a:pt x="687053" y="96344"/>
                      <a:pt x="859693" y="698"/>
                      <a:pt x="102876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88482" y="1097274"/>
              <a:ext cx="367037" cy="5126301"/>
              <a:chOff x="4388482" y="1097274"/>
              <a:chExt cx="367037" cy="512630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388482" y="1097274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88482" y="2232656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88482" y="3368038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88482" y="4503420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388482" y="5638800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566555" y="2298549"/>
            <a:ext cx="5908655" cy="765528"/>
            <a:chOff x="205963" y="1255857"/>
            <a:chExt cx="5908655" cy="765528"/>
          </a:xfrm>
        </p:grpSpPr>
        <p:sp>
          <p:nvSpPr>
            <p:cNvPr id="26" name="TextBox 25"/>
            <p:cNvSpPr txBox="1"/>
            <p:nvPr/>
          </p:nvSpPr>
          <p:spPr>
            <a:xfrm>
              <a:off x="2032470" y="1255857"/>
              <a:ext cx="366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Database Administrator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2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598722" y="1625383"/>
              <a:ext cx="55158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Responsible </a:t>
              </a:r>
              <a:r>
                <a:rPr lang="en-US" sz="1600" dirty="0"/>
                <a:t>for maintaining, securing, and operating databases</a:t>
              </a:r>
              <a:endParaRPr lang="en-US" sz="1500" b="1" dirty="0" smtClean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66555" y="3426801"/>
            <a:ext cx="5908655" cy="765528"/>
            <a:chOff x="205963" y="1255857"/>
            <a:chExt cx="5908655" cy="765528"/>
          </a:xfrm>
        </p:grpSpPr>
        <p:sp>
          <p:nvSpPr>
            <p:cNvPr id="32" name="TextBox 31"/>
            <p:cNvSpPr txBox="1"/>
            <p:nvPr/>
          </p:nvSpPr>
          <p:spPr>
            <a:xfrm>
              <a:off x="2032470" y="1255857"/>
              <a:ext cx="27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Network Architect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tx2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tx2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98723" y="1625383"/>
              <a:ext cx="53126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Designing </a:t>
              </a:r>
              <a:r>
                <a:rPr lang="en-US" sz="1600" dirty="0"/>
                <a:t>and building data communication networks.</a:t>
              </a:r>
              <a:endParaRPr lang="en-US" sz="1500" b="1" dirty="0" smtClean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66555" y="4565888"/>
            <a:ext cx="5908655" cy="765528"/>
            <a:chOff x="205963" y="1255857"/>
            <a:chExt cx="5908655" cy="765528"/>
          </a:xfrm>
        </p:grpSpPr>
        <p:sp>
          <p:nvSpPr>
            <p:cNvPr id="38" name="TextBox 37"/>
            <p:cNvSpPr txBox="1"/>
            <p:nvPr/>
          </p:nvSpPr>
          <p:spPr>
            <a:xfrm>
              <a:off x="2032470" y="1255857"/>
              <a:ext cx="2485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Web Developer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4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98723" y="1625383"/>
              <a:ext cx="53126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Programmer </a:t>
              </a:r>
              <a:r>
                <a:rPr lang="en-US" sz="1600" dirty="0"/>
                <a:t>who develops World Wide Web applications</a:t>
              </a:r>
              <a:endParaRPr lang="en-US" sz="1500" b="1" dirty="0" smtClean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66555" y="5695593"/>
            <a:ext cx="5908655" cy="765528"/>
            <a:chOff x="205963" y="1255857"/>
            <a:chExt cx="5908655" cy="765528"/>
          </a:xfrm>
        </p:grpSpPr>
        <p:sp>
          <p:nvSpPr>
            <p:cNvPr id="44" name="TextBox 43"/>
            <p:cNvSpPr txBox="1"/>
            <p:nvPr/>
          </p:nvSpPr>
          <p:spPr>
            <a:xfrm>
              <a:off x="2032470" y="1255857"/>
              <a:ext cx="3273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Mobile App Developer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5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598723" y="1625383"/>
              <a:ext cx="53126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Create, </a:t>
              </a:r>
              <a:r>
                <a:rPr lang="en-US" sz="1600" dirty="0"/>
                <a:t>test, and develop applications on mobile devices</a:t>
              </a:r>
              <a:endParaRPr lang="en-US" sz="1500" b="1" dirty="0" smtClean="0"/>
            </a:p>
          </p:txBody>
        </p:sp>
      </p:grpSp>
      <p:pic>
        <p:nvPicPr>
          <p:cNvPr id="49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72800" cy="5040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9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Top Recruiters</a:t>
            </a:r>
            <a:endParaRPr lang="en-US" sz="3200" b="1" dirty="0"/>
          </a:p>
        </p:txBody>
      </p:sp>
      <p:sp>
        <p:nvSpPr>
          <p:cNvPr id="6" name="Striped Right Arrow 5">
            <a:hlinkClick r:id="rId3" action="ppaction://hlinksldjump"/>
          </p:cNvPr>
          <p:cNvSpPr/>
          <p:nvPr/>
        </p:nvSpPr>
        <p:spPr>
          <a:xfrm flipH="1">
            <a:off x="10972800" y="6360920"/>
            <a:ext cx="633046" cy="496389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oogle Shape;545;p24"/>
          <p:cNvSpPr/>
          <p:nvPr/>
        </p:nvSpPr>
        <p:spPr>
          <a:xfrm>
            <a:off x="8914032" y="2627212"/>
            <a:ext cx="552600" cy="552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7;p24"/>
          <p:cNvGrpSpPr/>
          <p:nvPr/>
        </p:nvGrpSpPr>
        <p:grpSpPr>
          <a:xfrm>
            <a:off x="2998707" y="4166912"/>
            <a:ext cx="1371613" cy="1294825"/>
            <a:chOff x="1510275" y="3437250"/>
            <a:chExt cx="1371613" cy="1294825"/>
          </a:xfrm>
        </p:grpSpPr>
        <p:sp>
          <p:nvSpPr>
            <p:cNvPr id="8" name="Google Shape;548;p24"/>
            <p:cNvSpPr txBox="1"/>
            <p:nvPr/>
          </p:nvSpPr>
          <p:spPr>
            <a:xfrm>
              <a:off x="1510275" y="3808675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549;p24"/>
            <p:cNvSpPr txBox="1"/>
            <p:nvPr/>
          </p:nvSpPr>
          <p:spPr>
            <a:xfrm>
              <a:off x="1510288" y="3437250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BharatPe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" name="Google Shape;550;p24"/>
          <p:cNvGrpSpPr/>
          <p:nvPr/>
        </p:nvGrpSpPr>
        <p:grpSpPr>
          <a:xfrm>
            <a:off x="4965567" y="4166912"/>
            <a:ext cx="1371605" cy="1294825"/>
            <a:chOff x="3477135" y="3437250"/>
            <a:chExt cx="1371605" cy="1294825"/>
          </a:xfrm>
        </p:grpSpPr>
        <p:sp>
          <p:nvSpPr>
            <p:cNvPr id="11" name="Google Shape;551;p24"/>
            <p:cNvSpPr txBox="1"/>
            <p:nvPr/>
          </p:nvSpPr>
          <p:spPr>
            <a:xfrm>
              <a:off x="3477135" y="3808675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552;p24"/>
            <p:cNvSpPr txBox="1"/>
            <p:nvPr/>
          </p:nvSpPr>
          <p:spPr>
            <a:xfrm>
              <a:off x="3477140" y="3437250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Axis Bank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" name="Google Shape;553;p24"/>
          <p:cNvGrpSpPr/>
          <p:nvPr/>
        </p:nvGrpSpPr>
        <p:grpSpPr>
          <a:xfrm>
            <a:off x="6932425" y="4166912"/>
            <a:ext cx="1371602" cy="1294825"/>
            <a:chOff x="5443993" y="3437250"/>
            <a:chExt cx="1371602" cy="1294825"/>
          </a:xfrm>
        </p:grpSpPr>
        <p:sp>
          <p:nvSpPr>
            <p:cNvPr id="14" name="Google Shape;554;p24"/>
            <p:cNvSpPr txBox="1"/>
            <p:nvPr/>
          </p:nvSpPr>
          <p:spPr>
            <a:xfrm>
              <a:off x="5443995" y="3808675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555;p24"/>
            <p:cNvSpPr txBox="1"/>
            <p:nvPr/>
          </p:nvSpPr>
          <p:spPr>
            <a:xfrm>
              <a:off x="5443993" y="3437250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PhonePe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" name="Google Shape;556;p24"/>
          <p:cNvGrpSpPr/>
          <p:nvPr/>
        </p:nvGrpSpPr>
        <p:grpSpPr>
          <a:xfrm>
            <a:off x="2998695" y="1884987"/>
            <a:ext cx="1371605" cy="1294825"/>
            <a:chOff x="1510263" y="1155325"/>
            <a:chExt cx="1371605" cy="1294825"/>
          </a:xfrm>
        </p:grpSpPr>
        <p:sp>
          <p:nvSpPr>
            <p:cNvPr id="17" name="Google Shape;557;p24"/>
            <p:cNvSpPr txBox="1"/>
            <p:nvPr/>
          </p:nvSpPr>
          <p:spPr>
            <a:xfrm>
              <a:off x="1510268" y="1526750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Google Shape;558;p24"/>
            <p:cNvSpPr txBox="1"/>
            <p:nvPr/>
          </p:nvSpPr>
          <p:spPr>
            <a:xfrm>
              <a:off x="1510263" y="1155325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Amazon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" name="Google Shape;559;p24"/>
          <p:cNvGrpSpPr/>
          <p:nvPr/>
        </p:nvGrpSpPr>
        <p:grpSpPr>
          <a:xfrm>
            <a:off x="4965556" y="1884987"/>
            <a:ext cx="1371604" cy="1294825"/>
            <a:chOff x="3477124" y="1155325"/>
            <a:chExt cx="1371604" cy="1294825"/>
          </a:xfrm>
        </p:grpSpPr>
        <p:sp>
          <p:nvSpPr>
            <p:cNvPr id="20" name="Google Shape;560;p24"/>
            <p:cNvSpPr txBox="1"/>
            <p:nvPr/>
          </p:nvSpPr>
          <p:spPr>
            <a:xfrm>
              <a:off x="3477128" y="1526750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" name="Google Shape;561;p24"/>
            <p:cNvSpPr txBox="1"/>
            <p:nvPr/>
          </p:nvSpPr>
          <p:spPr>
            <a:xfrm>
              <a:off x="3477124" y="1155325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OLA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2" name="Google Shape;562;p24"/>
          <p:cNvGrpSpPr/>
          <p:nvPr/>
        </p:nvGrpSpPr>
        <p:grpSpPr>
          <a:xfrm>
            <a:off x="6932418" y="1884987"/>
            <a:ext cx="1371602" cy="1294825"/>
            <a:chOff x="5443986" y="1155325"/>
            <a:chExt cx="1371602" cy="1294825"/>
          </a:xfrm>
        </p:grpSpPr>
        <p:sp>
          <p:nvSpPr>
            <p:cNvPr id="23" name="Google Shape;563;p24"/>
            <p:cNvSpPr txBox="1"/>
            <p:nvPr/>
          </p:nvSpPr>
          <p:spPr>
            <a:xfrm>
              <a:off x="5443988" y="1526750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564;p24"/>
            <p:cNvSpPr txBox="1"/>
            <p:nvPr/>
          </p:nvSpPr>
          <p:spPr>
            <a:xfrm>
              <a:off x="5443986" y="1155325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OLX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5" name="Google Shape;565;p24"/>
          <p:cNvCxnSpPr>
            <a:stCxn id="62" idx="6"/>
            <a:endCxn id="26" idx="2"/>
          </p:cNvCxnSpPr>
          <p:nvPr/>
        </p:nvCxnSpPr>
        <p:spPr>
          <a:xfrm>
            <a:off x="2260569" y="3673362"/>
            <a:ext cx="12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567;p24"/>
          <p:cNvSpPr/>
          <p:nvPr/>
        </p:nvSpPr>
        <p:spPr>
          <a:xfrm>
            <a:off x="3541545" y="3530337"/>
            <a:ext cx="285900" cy="2859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568;p24"/>
          <p:cNvSpPr/>
          <p:nvPr/>
        </p:nvSpPr>
        <p:spPr>
          <a:xfrm>
            <a:off x="5508420" y="3530337"/>
            <a:ext cx="285900" cy="285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69;p24"/>
          <p:cNvSpPr/>
          <p:nvPr/>
        </p:nvSpPr>
        <p:spPr>
          <a:xfrm>
            <a:off x="7475295" y="3530337"/>
            <a:ext cx="285900" cy="2859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70;p24"/>
          <p:cNvGrpSpPr/>
          <p:nvPr/>
        </p:nvGrpSpPr>
        <p:grpSpPr>
          <a:xfrm>
            <a:off x="6489324" y="1886841"/>
            <a:ext cx="366904" cy="367691"/>
            <a:chOff x="830394" y="2877646"/>
            <a:chExt cx="366904" cy="367691"/>
          </a:xfrm>
        </p:grpSpPr>
        <p:sp>
          <p:nvSpPr>
            <p:cNvPr id="30" name="Google Shape;571;p24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24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24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74;p24"/>
          <p:cNvGrpSpPr/>
          <p:nvPr/>
        </p:nvGrpSpPr>
        <p:grpSpPr>
          <a:xfrm>
            <a:off x="6533347" y="4171606"/>
            <a:ext cx="278858" cy="362009"/>
            <a:chOff x="2461675" y="2880898"/>
            <a:chExt cx="278858" cy="362009"/>
          </a:xfrm>
          <a:solidFill>
            <a:schemeClr val="accent4">
              <a:lumMod val="50000"/>
            </a:schemeClr>
          </a:solidFill>
        </p:grpSpPr>
        <p:sp>
          <p:nvSpPr>
            <p:cNvPr id="34" name="Google Shape;575;p24"/>
            <p:cNvSpPr/>
            <p:nvPr/>
          </p:nvSpPr>
          <p:spPr>
            <a:xfrm>
              <a:off x="2461675" y="2880898"/>
              <a:ext cx="278858" cy="362009"/>
            </a:xfrm>
            <a:custGeom>
              <a:avLst/>
              <a:gdLst/>
              <a:ahLst/>
              <a:cxnLst/>
              <a:rect l="l" t="t" r="r" b="b"/>
              <a:pathLst>
                <a:path w="8146" h="10575" extrusionOk="0">
                  <a:moveTo>
                    <a:pt x="4085" y="1590"/>
                  </a:moveTo>
                  <a:cubicBezTo>
                    <a:pt x="4138" y="1590"/>
                    <a:pt x="4192" y="1608"/>
                    <a:pt x="4240" y="1644"/>
                  </a:cubicBezTo>
                  <a:lnTo>
                    <a:pt x="6526" y="3001"/>
                  </a:lnTo>
                  <a:cubicBezTo>
                    <a:pt x="6621" y="3049"/>
                    <a:pt x="6693" y="3144"/>
                    <a:pt x="6693" y="3263"/>
                  </a:cubicBezTo>
                  <a:cubicBezTo>
                    <a:pt x="6693" y="3358"/>
                    <a:pt x="6621" y="3478"/>
                    <a:pt x="6526" y="3525"/>
                  </a:cubicBezTo>
                  <a:lnTo>
                    <a:pt x="5669" y="4025"/>
                  </a:lnTo>
                  <a:lnTo>
                    <a:pt x="5669" y="5502"/>
                  </a:lnTo>
                  <a:cubicBezTo>
                    <a:pt x="5669" y="5597"/>
                    <a:pt x="5621" y="5692"/>
                    <a:pt x="5526" y="5764"/>
                  </a:cubicBezTo>
                  <a:cubicBezTo>
                    <a:pt x="5085" y="6038"/>
                    <a:pt x="4579" y="6175"/>
                    <a:pt x="4070" y="6175"/>
                  </a:cubicBezTo>
                  <a:cubicBezTo>
                    <a:pt x="3561" y="6175"/>
                    <a:pt x="3049" y="6038"/>
                    <a:pt x="2596" y="5764"/>
                  </a:cubicBezTo>
                  <a:cubicBezTo>
                    <a:pt x="2525" y="5692"/>
                    <a:pt x="2454" y="5597"/>
                    <a:pt x="2454" y="5502"/>
                  </a:cubicBezTo>
                  <a:lnTo>
                    <a:pt x="2454" y="4025"/>
                  </a:lnTo>
                  <a:lnTo>
                    <a:pt x="1620" y="3525"/>
                  </a:lnTo>
                  <a:cubicBezTo>
                    <a:pt x="1525" y="3478"/>
                    <a:pt x="1477" y="3358"/>
                    <a:pt x="1477" y="3263"/>
                  </a:cubicBezTo>
                  <a:cubicBezTo>
                    <a:pt x="1477" y="3144"/>
                    <a:pt x="1525" y="3049"/>
                    <a:pt x="1620" y="3001"/>
                  </a:cubicBezTo>
                  <a:lnTo>
                    <a:pt x="3930" y="1644"/>
                  </a:lnTo>
                  <a:cubicBezTo>
                    <a:pt x="3978" y="1608"/>
                    <a:pt x="4031" y="1590"/>
                    <a:pt x="4085" y="1590"/>
                  </a:cubicBezTo>
                  <a:close/>
                  <a:moveTo>
                    <a:pt x="4073" y="1"/>
                  </a:moveTo>
                  <a:cubicBezTo>
                    <a:pt x="1834" y="1"/>
                    <a:pt x="1" y="1811"/>
                    <a:pt x="1" y="4073"/>
                  </a:cubicBezTo>
                  <a:cubicBezTo>
                    <a:pt x="25" y="4883"/>
                    <a:pt x="239" y="5668"/>
                    <a:pt x="620" y="6407"/>
                  </a:cubicBezTo>
                  <a:cubicBezTo>
                    <a:pt x="1001" y="7121"/>
                    <a:pt x="1430" y="7812"/>
                    <a:pt x="1953" y="8455"/>
                  </a:cubicBezTo>
                  <a:cubicBezTo>
                    <a:pt x="2525" y="9169"/>
                    <a:pt x="3168" y="9860"/>
                    <a:pt x="3882" y="10479"/>
                  </a:cubicBezTo>
                  <a:cubicBezTo>
                    <a:pt x="3930" y="10527"/>
                    <a:pt x="4002" y="10574"/>
                    <a:pt x="4073" y="10574"/>
                  </a:cubicBezTo>
                  <a:cubicBezTo>
                    <a:pt x="4144" y="10550"/>
                    <a:pt x="4216" y="10527"/>
                    <a:pt x="4287" y="10479"/>
                  </a:cubicBezTo>
                  <a:cubicBezTo>
                    <a:pt x="4978" y="9860"/>
                    <a:pt x="5621" y="9169"/>
                    <a:pt x="6192" y="8455"/>
                  </a:cubicBezTo>
                  <a:cubicBezTo>
                    <a:pt x="6716" y="7812"/>
                    <a:pt x="7169" y="7121"/>
                    <a:pt x="7526" y="6407"/>
                  </a:cubicBezTo>
                  <a:cubicBezTo>
                    <a:pt x="7907" y="5668"/>
                    <a:pt x="8121" y="4883"/>
                    <a:pt x="8145" y="4073"/>
                  </a:cubicBezTo>
                  <a:cubicBezTo>
                    <a:pt x="8145" y="1811"/>
                    <a:pt x="6335" y="1"/>
                    <a:pt x="4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24"/>
            <p:cNvSpPr/>
            <p:nvPr/>
          </p:nvSpPr>
          <p:spPr>
            <a:xfrm>
              <a:off x="2567659" y="3030905"/>
              <a:ext cx="67712" cy="40394"/>
            </a:xfrm>
            <a:custGeom>
              <a:avLst/>
              <a:gdLst/>
              <a:ahLst/>
              <a:cxnLst/>
              <a:rect l="l" t="t" r="r" b="b"/>
              <a:pathLst>
                <a:path w="1978" h="1180" extrusionOk="0">
                  <a:moveTo>
                    <a:pt x="1" y="1"/>
                  </a:moveTo>
                  <a:lnTo>
                    <a:pt x="1" y="929"/>
                  </a:lnTo>
                  <a:cubicBezTo>
                    <a:pt x="310" y="1096"/>
                    <a:pt x="650" y="1179"/>
                    <a:pt x="989" y="1179"/>
                  </a:cubicBezTo>
                  <a:cubicBezTo>
                    <a:pt x="1328" y="1179"/>
                    <a:pt x="1668" y="1096"/>
                    <a:pt x="1977" y="929"/>
                  </a:cubicBezTo>
                  <a:lnTo>
                    <a:pt x="1977" y="1"/>
                  </a:lnTo>
                  <a:lnTo>
                    <a:pt x="1144" y="501"/>
                  </a:lnTo>
                  <a:cubicBezTo>
                    <a:pt x="1096" y="524"/>
                    <a:pt x="1048" y="524"/>
                    <a:pt x="977" y="524"/>
                  </a:cubicBezTo>
                  <a:cubicBezTo>
                    <a:pt x="929" y="524"/>
                    <a:pt x="882" y="501"/>
                    <a:pt x="834" y="477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24"/>
            <p:cNvSpPr/>
            <p:nvPr/>
          </p:nvSpPr>
          <p:spPr>
            <a:xfrm>
              <a:off x="2543217" y="2958367"/>
              <a:ext cx="115774" cy="67678"/>
            </a:xfrm>
            <a:custGeom>
              <a:avLst/>
              <a:gdLst/>
              <a:ahLst/>
              <a:cxnLst/>
              <a:rect l="l" t="t" r="r" b="b"/>
              <a:pathLst>
                <a:path w="3382" h="1977" extrusionOk="0">
                  <a:moveTo>
                    <a:pt x="1691" y="0"/>
                  </a:moveTo>
                  <a:lnTo>
                    <a:pt x="0" y="976"/>
                  </a:lnTo>
                  <a:lnTo>
                    <a:pt x="1691" y="1977"/>
                  </a:lnTo>
                  <a:lnTo>
                    <a:pt x="3382" y="976"/>
                  </a:lnTo>
                  <a:lnTo>
                    <a:pt x="16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78;p24"/>
          <p:cNvGrpSpPr/>
          <p:nvPr/>
        </p:nvGrpSpPr>
        <p:grpSpPr>
          <a:xfrm>
            <a:off x="2537593" y="1890066"/>
            <a:ext cx="384910" cy="363173"/>
            <a:chOff x="6375511" y="3462201"/>
            <a:chExt cx="384910" cy="363173"/>
          </a:xfrm>
          <a:solidFill>
            <a:srgbClr val="002060"/>
          </a:solidFill>
        </p:grpSpPr>
        <p:sp>
          <p:nvSpPr>
            <p:cNvPr id="38" name="Google Shape;579;p24"/>
            <p:cNvSpPr/>
            <p:nvPr/>
          </p:nvSpPr>
          <p:spPr>
            <a:xfrm>
              <a:off x="6598981" y="3604813"/>
              <a:ext cx="50561" cy="25914"/>
            </a:xfrm>
            <a:custGeom>
              <a:avLst/>
              <a:gdLst/>
              <a:ahLst/>
              <a:cxnLst/>
              <a:rect l="l" t="t" r="r" b="b"/>
              <a:pathLst>
                <a:path w="1477" h="757" extrusionOk="0">
                  <a:moveTo>
                    <a:pt x="0" y="1"/>
                  </a:moveTo>
                  <a:lnTo>
                    <a:pt x="0" y="596"/>
                  </a:lnTo>
                  <a:cubicBezTo>
                    <a:pt x="226" y="703"/>
                    <a:pt x="477" y="757"/>
                    <a:pt x="730" y="757"/>
                  </a:cubicBezTo>
                  <a:cubicBezTo>
                    <a:pt x="983" y="757"/>
                    <a:pt x="1239" y="703"/>
                    <a:pt x="1477" y="596"/>
                  </a:cubicBezTo>
                  <a:lnTo>
                    <a:pt x="1477" y="1"/>
                  </a:lnTo>
                  <a:lnTo>
                    <a:pt x="881" y="334"/>
                  </a:lnTo>
                  <a:cubicBezTo>
                    <a:pt x="834" y="358"/>
                    <a:pt x="786" y="358"/>
                    <a:pt x="738" y="358"/>
                  </a:cubicBezTo>
                  <a:cubicBezTo>
                    <a:pt x="691" y="358"/>
                    <a:pt x="619" y="358"/>
                    <a:pt x="572" y="334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24"/>
            <p:cNvSpPr/>
            <p:nvPr/>
          </p:nvSpPr>
          <p:spPr>
            <a:xfrm>
              <a:off x="6581864" y="3545317"/>
              <a:ext cx="84794" cy="48952"/>
            </a:xfrm>
            <a:custGeom>
              <a:avLst/>
              <a:gdLst/>
              <a:ahLst/>
              <a:cxnLst/>
              <a:rect l="l" t="t" r="r" b="b"/>
              <a:pathLst>
                <a:path w="2477" h="1430" extrusionOk="0">
                  <a:moveTo>
                    <a:pt x="1238" y="0"/>
                  </a:moveTo>
                  <a:lnTo>
                    <a:pt x="0" y="715"/>
                  </a:lnTo>
                  <a:lnTo>
                    <a:pt x="1238" y="1429"/>
                  </a:lnTo>
                  <a:lnTo>
                    <a:pt x="2477" y="715"/>
                  </a:lnTo>
                  <a:lnTo>
                    <a:pt x="12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24"/>
            <p:cNvSpPr/>
            <p:nvPr/>
          </p:nvSpPr>
          <p:spPr>
            <a:xfrm>
              <a:off x="6375511" y="3462201"/>
              <a:ext cx="384910" cy="363173"/>
            </a:xfrm>
            <a:custGeom>
              <a:avLst/>
              <a:gdLst/>
              <a:ahLst/>
              <a:cxnLst/>
              <a:rect l="l" t="t" r="r" b="b"/>
              <a:pathLst>
                <a:path w="11244" h="10609" extrusionOk="0">
                  <a:moveTo>
                    <a:pt x="7255" y="1750"/>
                  </a:moveTo>
                  <a:cubicBezTo>
                    <a:pt x="7308" y="1750"/>
                    <a:pt x="7362" y="1762"/>
                    <a:pt x="7409" y="1785"/>
                  </a:cubicBezTo>
                  <a:lnTo>
                    <a:pt x="9267" y="2881"/>
                  </a:lnTo>
                  <a:cubicBezTo>
                    <a:pt x="9481" y="2976"/>
                    <a:pt x="9481" y="3309"/>
                    <a:pt x="9267" y="3405"/>
                  </a:cubicBezTo>
                  <a:lnTo>
                    <a:pt x="8624" y="3786"/>
                  </a:lnTo>
                  <a:lnTo>
                    <a:pt x="8624" y="4929"/>
                  </a:lnTo>
                  <a:cubicBezTo>
                    <a:pt x="8624" y="5048"/>
                    <a:pt x="8552" y="5143"/>
                    <a:pt x="8481" y="5191"/>
                  </a:cubicBezTo>
                  <a:cubicBezTo>
                    <a:pt x="8112" y="5429"/>
                    <a:pt x="7689" y="5548"/>
                    <a:pt x="7266" y="5548"/>
                  </a:cubicBezTo>
                  <a:cubicBezTo>
                    <a:pt x="6844" y="5548"/>
                    <a:pt x="6421" y="5429"/>
                    <a:pt x="6052" y="5191"/>
                  </a:cubicBezTo>
                  <a:cubicBezTo>
                    <a:pt x="5957" y="5143"/>
                    <a:pt x="5909" y="5048"/>
                    <a:pt x="5909" y="4929"/>
                  </a:cubicBezTo>
                  <a:lnTo>
                    <a:pt x="5909" y="3786"/>
                  </a:lnTo>
                  <a:lnTo>
                    <a:pt x="5266" y="3405"/>
                  </a:lnTo>
                  <a:cubicBezTo>
                    <a:pt x="5028" y="3309"/>
                    <a:pt x="5028" y="2976"/>
                    <a:pt x="5266" y="2881"/>
                  </a:cubicBezTo>
                  <a:lnTo>
                    <a:pt x="7100" y="1785"/>
                  </a:lnTo>
                  <a:cubicBezTo>
                    <a:pt x="7147" y="1762"/>
                    <a:pt x="7201" y="1750"/>
                    <a:pt x="7255" y="1750"/>
                  </a:cubicBezTo>
                  <a:close/>
                  <a:moveTo>
                    <a:pt x="7294" y="1"/>
                  </a:moveTo>
                  <a:cubicBezTo>
                    <a:pt x="5422" y="1"/>
                    <a:pt x="3623" y="1451"/>
                    <a:pt x="3623" y="3643"/>
                  </a:cubicBezTo>
                  <a:cubicBezTo>
                    <a:pt x="3623" y="4500"/>
                    <a:pt x="3909" y="5334"/>
                    <a:pt x="4480" y="6001"/>
                  </a:cubicBezTo>
                  <a:lnTo>
                    <a:pt x="3909" y="6548"/>
                  </a:lnTo>
                  <a:cubicBezTo>
                    <a:pt x="3830" y="6520"/>
                    <a:pt x="3748" y="6506"/>
                    <a:pt x="3665" y="6506"/>
                  </a:cubicBezTo>
                  <a:cubicBezTo>
                    <a:pt x="3470" y="6506"/>
                    <a:pt x="3273" y="6581"/>
                    <a:pt x="3123" y="6715"/>
                  </a:cubicBezTo>
                  <a:lnTo>
                    <a:pt x="551" y="9311"/>
                  </a:lnTo>
                  <a:cubicBezTo>
                    <a:pt x="1" y="9861"/>
                    <a:pt x="509" y="10608"/>
                    <a:pt x="1098" y="10608"/>
                  </a:cubicBezTo>
                  <a:cubicBezTo>
                    <a:pt x="1275" y="10608"/>
                    <a:pt x="1458" y="10541"/>
                    <a:pt x="1622" y="10382"/>
                  </a:cubicBezTo>
                  <a:lnTo>
                    <a:pt x="4194" y="7787"/>
                  </a:lnTo>
                  <a:cubicBezTo>
                    <a:pt x="4409" y="7572"/>
                    <a:pt x="4480" y="7263"/>
                    <a:pt x="4361" y="7001"/>
                  </a:cubicBezTo>
                  <a:lnTo>
                    <a:pt x="4933" y="6429"/>
                  </a:lnTo>
                  <a:cubicBezTo>
                    <a:pt x="5605" y="6993"/>
                    <a:pt x="6431" y="7271"/>
                    <a:pt x="7254" y="7271"/>
                  </a:cubicBezTo>
                  <a:cubicBezTo>
                    <a:pt x="8239" y="7271"/>
                    <a:pt x="9220" y="6874"/>
                    <a:pt x="9934" y="6096"/>
                  </a:cubicBezTo>
                  <a:cubicBezTo>
                    <a:pt x="11243" y="4667"/>
                    <a:pt x="11196" y="2452"/>
                    <a:pt x="9862" y="1071"/>
                  </a:cubicBezTo>
                  <a:lnTo>
                    <a:pt x="9838" y="1071"/>
                  </a:lnTo>
                  <a:cubicBezTo>
                    <a:pt x="9099" y="332"/>
                    <a:pt x="8189" y="1"/>
                    <a:pt x="7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82;p24"/>
          <p:cNvGrpSpPr/>
          <p:nvPr/>
        </p:nvGrpSpPr>
        <p:grpSpPr>
          <a:xfrm>
            <a:off x="4559287" y="4169156"/>
            <a:ext cx="293509" cy="366904"/>
            <a:chOff x="867091" y="4631994"/>
            <a:chExt cx="293509" cy="366904"/>
          </a:xfrm>
          <a:solidFill>
            <a:schemeClr val="accent2">
              <a:lumMod val="75000"/>
            </a:schemeClr>
          </a:solidFill>
        </p:grpSpPr>
        <p:sp>
          <p:nvSpPr>
            <p:cNvPr id="42" name="Google Shape;583;p24"/>
            <p:cNvSpPr/>
            <p:nvPr/>
          </p:nvSpPr>
          <p:spPr>
            <a:xfrm>
              <a:off x="1092101" y="4638532"/>
              <a:ext cx="62817" cy="69321"/>
            </a:xfrm>
            <a:custGeom>
              <a:avLst/>
              <a:gdLst/>
              <a:ahLst/>
              <a:cxnLst/>
              <a:rect l="l" t="t" r="r" b="b"/>
              <a:pathLst>
                <a:path w="1835" h="2025" extrusionOk="0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24"/>
            <p:cNvSpPr/>
            <p:nvPr/>
          </p:nvSpPr>
          <p:spPr>
            <a:xfrm>
              <a:off x="867091" y="4631994"/>
              <a:ext cx="293509" cy="366904"/>
            </a:xfrm>
            <a:custGeom>
              <a:avLst/>
              <a:gdLst/>
              <a:ahLst/>
              <a:cxnLst/>
              <a:rect l="l" t="t" r="r" b="b"/>
              <a:pathLst>
                <a:path w="8574" h="10718" extrusionOk="0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85;p24"/>
          <p:cNvGrpSpPr/>
          <p:nvPr/>
        </p:nvGrpSpPr>
        <p:grpSpPr>
          <a:xfrm>
            <a:off x="2549044" y="4171615"/>
            <a:ext cx="362009" cy="362009"/>
            <a:chOff x="7171245" y="4054012"/>
            <a:chExt cx="362009" cy="362009"/>
          </a:xfrm>
          <a:solidFill>
            <a:srgbClr val="002060"/>
          </a:solidFill>
        </p:grpSpPr>
        <p:sp>
          <p:nvSpPr>
            <p:cNvPr id="45" name="Google Shape;586;p24"/>
            <p:cNvSpPr/>
            <p:nvPr/>
          </p:nvSpPr>
          <p:spPr>
            <a:xfrm>
              <a:off x="7171245" y="4305929"/>
              <a:ext cx="152506" cy="110092"/>
            </a:xfrm>
            <a:custGeom>
              <a:avLst/>
              <a:gdLst/>
              <a:ahLst/>
              <a:cxnLst/>
              <a:rect l="l" t="t" r="r" b="b"/>
              <a:pathLst>
                <a:path w="4455" h="3216" extrusionOk="0">
                  <a:moveTo>
                    <a:pt x="1716" y="0"/>
                  </a:moveTo>
                  <a:cubicBezTo>
                    <a:pt x="715" y="191"/>
                    <a:pt x="1" y="1072"/>
                    <a:pt x="1" y="2096"/>
                  </a:cubicBezTo>
                  <a:lnTo>
                    <a:pt x="1" y="2286"/>
                  </a:lnTo>
                  <a:cubicBezTo>
                    <a:pt x="1" y="2810"/>
                    <a:pt x="430" y="3215"/>
                    <a:pt x="930" y="3215"/>
                  </a:cubicBezTo>
                  <a:lnTo>
                    <a:pt x="1644" y="3215"/>
                  </a:lnTo>
                  <a:lnTo>
                    <a:pt x="1644" y="2215"/>
                  </a:lnTo>
                  <a:cubicBezTo>
                    <a:pt x="1644" y="2012"/>
                    <a:pt x="1799" y="1911"/>
                    <a:pt x="1954" y="1911"/>
                  </a:cubicBezTo>
                  <a:cubicBezTo>
                    <a:pt x="2109" y="1911"/>
                    <a:pt x="2263" y="2012"/>
                    <a:pt x="2263" y="2215"/>
                  </a:cubicBezTo>
                  <a:lnTo>
                    <a:pt x="2263" y="3215"/>
                  </a:lnTo>
                  <a:lnTo>
                    <a:pt x="4454" y="3215"/>
                  </a:lnTo>
                  <a:lnTo>
                    <a:pt x="17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24"/>
            <p:cNvSpPr/>
            <p:nvPr/>
          </p:nvSpPr>
          <p:spPr>
            <a:xfrm>
              <a:off x="7379961" y="4305107"/>
              <a:ext cx="153293" cy="110092"/>
            </a:xfrm>
            <a:custGeom>
              <a:avLst/>
              <a:gdLst/>
              <a:ahLst/>
              <a:cxnLst/>
              <a:rect l="l" t="t" r="r" b="b"/>
              <a:pathLst>
                <a:path w="4478" h="3216" extrusionOk="0">
                  <a:moveTo>
                    <a:pt x="2715" y="0"/>
                  </a:moveTo>
                  <a:lnTo>
                    <a:pt x="0" y="3215"/>
                  </a:lnTo>
                  <a:lnTo>
                    <a:pt x="2215" y="3215"/>
                  </a:lnTo>
                  <a:lnTo>
                    <a:pt x="2215" y="2239"/>
                  </a:lnTo>
                  <a:cubicBezTo>
                    <a:pt x="2215" y="2025"/>
                    <a:pt x="2370" y="1917"/>
                    <a:pt x="2525" y="1917"/>
                  </a:cubicBezTo>
                  <a:cubicBezTo>
                    <a:pt x="2680" y="1917"/>
                    <a:pt x="2834" y="2025"/>
                    <a:pt x="2834" y="2239"/>
                  </a:cubicBezTo>
                  <a:lnTo>
                    <a:pt x="2834" y="3215"/>
                  </a:lnTo>
                  <a:lnTo>
                    <a:pt x="3549" y="3215"/>
                  </a:lnTo>
                  <a:cubicBezTo>
                    <a:pt x="4049" y="3215"/>
                    <a:pt x="4478" y="2810"/>
                    <a:pt x="4478" y="2287"/>
                  </a:cubicBezTo>
                  <a:lnTo>
                    <a:pt x="4478" y="2120"/>
                  </a:lnTo>
                  <a:cubicBezTo>
                    <a:pt x="4478" y="1072"/>
                    <a:pt x="3716" y="191"/>
                    <a:pt x="2715" y="24"/>
                  </a:cubicBezTo>
                  <a:lnTo>
                    <a:pt x="2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24"/>
            <p:cNvSpPr/>
            <p:nvPr/>
          </p:nvSpPr>
          <p:spPr>
            <a:xfrm>
              <a:off x="7335116" y="4199945"/>
              <a:ext cx="33479" cy="10612"/>
            </a:xfrm>
            <a:custGeom>
              <a:avLst/>
              <a:gdLst/>
              <a:ahLst/>
              <a:cxnLst/>
              <a:rect l="l" t="t" r="r" b="b"/>
              <a:pathLst>
                <a:path w="978" h="310" extrusionOk="0">
                  <a:moveTo>
                    <a:pt x="477" y="0"/>
                  </a:moveTo>
                  <a:cubicBezTo>
                    <a:pt x="263" y="0"/>
                    <a:pt x="72" y="119"/>
                    <a:pt x="1" y="310"/>
                  </a:cubicBezTo>
                  <a:lnTo>
                    <a:pt x="977" y="310"/>
                  </a:lnTo>
                  <a:cubicBezTo>
                    <a:pt x="882" y="119"/>
                    <a:pt x="69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24"/>
            <p:cNvSpPr/>
            <p:nvPr/>
          </p:nvSpPr>
          <p:spPr>
            <a:xfrm>
              <a:off x="7270725" y="4054012"/>
              <a:ext cx="161440" cy="281699"/>
            </a:xfrm>
            <a:custGeom>
              <a:avLst/>
              <a:gdLst/>
              <a:ahLst/>
              <a:cxnLst/>
              <a:rect l="l" t="t" r="r" b="b"/>
              <a:pathLst>
                <a:path w="4716" h="8229" extrusionOk="0">
                  <a:moveTo>
                    <a:pt x="2367" y="3596"/>
                  </a:moveTo>
                  <a:cubicBezTo>
                    <a:pt x="2971" y="3596"/>
                    <a:pt x="3573" y="4001"/>
                    <a:pt x="3525" y="4811"/>
                  </a:cubicBezTo>
                  <a:lnTo>
                    <a:pt x="3525" y="4882"/>
                  </a:lnTo>
                  <a:cubicBezTo>
                    <a:pt x="3525" y="5049"/>
                    <a:pt x="3406" y="5192"/>
                    <a:pt x="3239" y="5192"/>
                  </a:cubicBezTo>
                  <a:lnTo>
                    <a:pt x="1524" y="5192"/>
                  </a:lnTo>
                  <a:cubicBezTo>
                    <a:pt x="1358" y="5192"/>
                    <a:pt x="1215" y="5049"/>
                    <a:pt x="1215" y="4882"/>
                  </a:cubicBezTo>
                  <a:lnTo>
                    <a:pt x="1191" y="4882"/>
                  </a:lnTo>
                  <a:lnTo>
                    <a:pt x="1191" y="4811"/>
                  </a:lnTo>
                  <a:cubicBezTo>
                    <a:pt x="1155" y="4001"/>
                    <a:pt x="1763" y="3596"/>
                    <a:pt x="2367" y="3596"/>
                  </a:cubicBezTo>
                  <a:close/>
                  <a:moveTo>
                    <a:pt x="2358" y="1"/>
                  </a:moveTo>
                  <a:cubicBezTo>
                    <a:pt x="1072" y="1"/>
                    <a:pt x="0" y="1048"/>
                    <a:pt x="0" y="2358"/>
                  </a:cubicBezTo>
                  <a:lnTo>
                    <a:pt x="0" y="4835"/>
                  </a:lnTo>
                  <a:cubicBezTo>
                    <a:pt x="0" y="5835"/>
                    <a:pt x="620" y="6716"/>
                    <a:pt x="1548" y="7050"/>
                  </a:cubicBezTo>
                  <a:lnTo>
                    <a:pt x="1548" y="7407"/>
                  </a:lnTo>
                  <a:cubicBezTo>
                    <a:pt x="1548" y="7955"/>
                    <a:pt x="1953" y="8228"/>
                    <a:pt x="2358" y="8228"/>
                  </a:cubicBezTo>
                  <a:cubicBezTo>
                    <a:pt x="2763" y="8228"/>
                    <a:pt x="3168" y="7955"/>
                    <a:pt x="3168" y="7407"/>
                  </a:cubicBezTo>
                  <a:lnTo>
                    <a:pt x="3168" y="7073"/>
                  </a:lnTo>
                  <a:cubicBezTo>
                    <a:pt x="4096" y="6716"/>
                    <a:pt x="4716" y="5835"/>
                    <a:pt x="4716" y="4859"/>
                  </a:cubicBezTo>
                  <a:lnTo>
                    <a:pt x="4716" y="4835"/>
                  </a:lnTo>
                  <a:lnTo>
                    <a:pt x="4716" y="2358"/>
                  </a:lnTo>
                  <a:cubicBezTo>
                    <a:pt x="4716" y="1048"/>
                    <a:pt x="3668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24"/>
            <p:cNvSpPr/>
            <p:nvPr/>
          </p:nvSpPr>
          <p:spPr>
            <a:xfrm>
              <a:off x="7385678" y="4304286"/>
              <a:ext cx="60352" cy="66890"/>
            </a:xfrm>
            <a:custGeom>
              <a:avLst/>
              <a:gdLst/>
              <a:ahLst/>
              <a:cxnLst/>
              <a:rect l="l" t="t" r="r" b="b"/>
              <a:pathLst>
                <a:path w="1763" h="1954" extrusionOk="0">
                  <a:moveTo>
                    <a:pt x="429" y="1"/>
                  </a:moveTo>
                  <a:lnTo>
                    <a:pt x="429" y="96"/>
                  </a:lnTo>
                  <a:cubicBezTo>
                    <a:pt x="429" y="501"/>
                    <a:pt x="262" y="858"/>
                    <a:pt x="0" y="1144"/>
                  </a:cubicBezTo>
                  <a:lnTo>
                    <a:pt x="119" y="1953"/>
                  </a:lnTo>
                  <a:lnTo>
                    <a:pt x="17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24"/>
            <p:cNvSpPr/>
            <p:nvPr/>
          </p:nvSpPr>
          <p:spPr>
            <a:xfrm>
              <a:off x="7331043" y="4354847"/>
              <a:ext cx="40805" cy="61173"/>
            </a:xfrm>
            <a:custGeom>
              <a:avLst/>
              <a:gdLst/>
              <a:ahLst/>
              <a:cxnLst/>
              <a:rect l="l" t="t" r="r" b="b"/>
              <a:pathLst>
                <a:path w="1192" h="1787" extrusionOk="0">
                  <a:moveTo>
                    <a:pt x="191" y="0"/>
                  </a:moveTo>
                  <a:lnTo>
                    <a:pt x="1" y="1072"/>
                  </a:lnTo>
                  <a:lnTo>
                    <a:pt x="596" y="1786"/>
                  </a:lnTo>
                  <a:lnTo>
                    <a:pt x="620" y="1786"/>
                  </a:lnTo>
                  <a:lnTo>
                    <a:pt x="1191" y="1095"/>
                  </a:lnTo>
                  <a:lnTo>
                    <a:pt x="1001" y="0"/>
                  </a:lnTo>
                  <a:cubicBezTo>
                    <a:pt x="858" y="48"/>
                    <a:pt x="739" y="48"/>
                    <a:pt x="596" y="71"/>
                  </a:cubicBezTo>
                  <a:cubicBezTo>
                    <a:pt x="453" y="48"/>
                    <a:pt x="334" y="48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24"/>
            <p:cNvSpPr/>
            <p:nvPr/>
          </p:nvSpPr>
          <p:spPr>
            <a:xfrm>
              <a:off x="7256861" y="4304286"/>
              <a:ext cx="61173" cy="66069"/>
            </a:xfrm>
            <a:custGeom>
              <a:avLst/>
              <a:gdLst/>
              <a:ahLst/>
              <a:cxnLst/>
              <a:rect l="l" t="t" r="r" b="b"/>
              <a:pathLst>
                <a:path w="1787" h="1930" extrusionOk="0">
                  <a:moveTo>
                    <a:pt x="1" y="1"/>
                  </a:moveTo>
                  <a:lnTo>
                    <a:pt x="1644" y="1929"/>
                  </a:lnTo>
                  <a:lnTo>
                    <a:pt x="1787" y="1144"/>
                  </a:lnTo>
                  <a:cubicBezTo>
                    <a:pt x="1501" y="858"/>
                    <a:pt x="1334" y="501"/>
                    <a:pt x="1334" y="96"/>
                  </a:cubicBezTo>
                  <a:lnTo>
                    <a:pt x="13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24"/>
            <p:cNvSpPr/>
            <p:nvPr/>
          </p:nvSpPr>
          <p:spPr>
            <a:xfrm>
              <a:off x="7193257" y="4160817"/>
              <a:ext cx="65281" cy="100301"/>
            </a:xfrm>
            <a:custGeom>
              <a:avLst/>
              <a:gdLst/>
              <a:ahLst/>
              <a:cxnLst/>
              <a:rect l="l" t="t" r="r" b="b"/>
              <a:pathLst>
                <a:path w="1907" h="2930" extrusionOk="0">
                  <a:moveTo>
                    <a:pt x="1668" y="0"/>
                  </a:moveTo>
                  <a:lnTo>
                    <a:pt x="1668" y="0"/>
                  </a:lnTo>
                  <a:cubicBezTo>
                    <a:pt x="1" y="381"/>
                    <a:pt x="215" y="2810"/>
                    <a:pt x="1906" y="2929"/>
                  </a:cubicBezTo>
                  <a:cubicBezTo>
                    <a:pt x="1739" y="2548"/>
                    <a:pt x="1668" y="2144"/>
                    <a:pt x="1668" y="1739"/>
                  </a:cubicBezTo>
                  <a:lnTo>
                    <a:pt x="1668" y="1715"/>
                  </a:lnTo>
                  <a:lnTo>
                    <a:pt x="16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24"/>
            <p:cNvSpPr/>
            <p:nvPr/>
          </p:nvSpPr>
          <p:spPr>
            <a:xfrm>
              <a:off x="7206334" y="4084992"/>
              <a:ext cx="57100" cy="74216"/>
            </a:xfrm>
            <a:custGeom>
              <a:avLst/>
              <a:gdLst/>
              <a:ahLst/>
              <a:cxnLst/>
              <a:rect l="l" t="t" r="r" b="b"/>
              <a:pathLst>
                <a:path w="1668" h="2168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738" y="72"/>
                    <a:pt x="24" y="858"/>
                    <a:pt x="0" y="1787"/>
                  </a:cubicBezTo>
                  <a:cubicBezTo>
                    <a:pt x="0" y="1906"/>
                    <a:pt x="24" y="2049"/>
                    <a:pt x="48" y="2168"/>
                  </a:cubicBezTo>
                  <a:cubicBezTo>
                    <a:pt x="381" y="1834"/>
                    <a:pt x="810" y="1620"/>
                    <a:pt x="1286" y="1572"/>
                  </a:cubicBezTo>
                  <a:lnTo>
                    <a:pt x="1286" y="1453"/>
                  </a:lnTo>
                  <a:cubicBezTo>
                    <a:pt x="1286" y="953"/>
                    <a:pt x="1405" y="453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24"/>
            <p:cNvSpPr/>
            <p:nvPr/>
          </p:nvSpPr>
          <p:spPr>
            <a:xfrm>
              <a:off x="7444352" y="4160817"/>
              <a:ext cx="50596" cy="99480"/>
            </a:xfrm>
            <a:custGeom>
              <a:avLst/>
              <a:gdLst/>
              <a:ahLst/>
              <a:cxnLst/>
              <a:rect l="l" t="t" r="r" b="b"/>
              <a:pathLst>
                <a:path w="1478" h="2906" extrusionOk="0">
                  <a:moveTo>
                    <a:pt x="239" y="0"/>
                  </a:moveTo>
                  <a:lnTo>
                    <a:pt x="239" y="1715"/>
                  </a:lnTo>
                  <a:cubicBezTo>
                    <a:pt x="239" y="2144"/>
                    <a:pt x="168" y="2548"/>
                    <a:pt x="1" y="2906"/>
                  </a:cubicBezTo>
                  <a:cubicBezTo>
                    <a:pt x="807" y="2906"/>
                    <a:pt x="1471" y="2245"/>
                    <a:pt x="1477" y="1441"/>
                  </a:cubicBezTo>
                  <a:lnTo>
                    <a:pt x="1477" y="1441"/>
                  </a:lnTo>
                  <a:cubicBezTo>
                    <a:pt x="1477" y="1445"/>
                    <a:pt x="1477" y="1449"/>
                    <a:pt x="1477" y="1453"/>
                  </a:cubicBezTo>
                  <a:lnTo>
                    <a:pt x="1477" y="1429"/>
                  </a:lnTo>
                  <a:cubicBezTo>
                    <a:pt x="1477" y="1433"/>
                    <a:pt x="1477" y="1437"/>
                    <a:pt x="1477" y="1441"/>
                  </a:cubicBezTo>
                  <a:lnTo>
                    <a:pt x="1477" y="1441"/>
                  </a:lnTo>
                  <a:cubicBezTo>
                    <a:pt x="1472" y="708"/>
                    <a:pt x="950" y="119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24"/>
            <p:cNvSpPr/>
            <p:nvPr/>
          </p:nvSpPr>
          <p:spPr>
            <a:xfrm>
              <a:off x="7440279" y="4084992"/>
              <a:ext cx="56278" cy="74216"/>
            </a:xfrm>
            <a:custGeom>
              <a:avLst/>
              <a:gdLst/>
              <a:ahLst/>
              <a:cxnLst/>
              <a:rect l="l" t="t" r="r" b="b"/>
              <a:pathLst>
                <a:path w="1644" h="2168" extrusionOk="0">
                  <a:moveTo>
                    <a:pt x="1" y="0"/>
                  </a:moveTo>
                  <a:lnTo>
                    <a:pt x="1" y="0"/>
                  </a:lnTo>
                  <a:cubicBezTo>
                    <a:pt x="239" y="453"/>
                    <a:pt x="382" y="953"/>
                    <a:pt x="382" y="1453"/>
                  </a:cubicBezTo>
                  <a:lnTo>
                    <a:pt x="382" y="1572"/>
                  </a:lnTo>
                  <a:cubicBezTo>
                    <a:pt x="834" y="1620"/>
                    <a:pt x="1287" y="1834"/>
                    <a:pt x="1620" y="2168"/>
                  </a:cubicBezTo>
                  <a:cubicBezTo>
                    <a:pt x="1644" y="2049"/>
                    <a:pt x="1644" y="1906"/>
                    <a:pt x="1644" y="1787"/>
                  </a:cubicBezTo>
                  <a:cubicBezTo>
                    <a:pt x="1644" y="858"/>
                    <a:pt x="930" y="9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97;p24"/>
          <p:cNvGrpSpPr/>
          <p:nvPr/>
        </p:nvGrpSpPr>
        <p:grpSpPr>
          <a:xfrm>
            <a:off x="4522872" y="1887510"/>
            <a:ext cx="366341" cy="366341"/>
            <a:chOff x="4794533" y="2287448"/>
            <a:chExt cx="366341" cy="366341"/>
          </a:xfrm>
          <a:solidFill>
            <a:schemeClr val="accent2">
              <a:lumMod val="75000"/>
            </a:schemeClr>
          </a:solidFill>
        </p:grpSpPr>
        <p:sp>
          <p:nvSpPr>
            <p:cNvPr id="57" name="Google Shape;598;p24"/>
            <p:cNvSpPr/>
            <p:nvPr/>
          </p:nvSpPr>
          <p:spPr>
            <a:xfrm>
              <a:off x="5036288" y="2287448"/>
              <a:ext cx="124586" cy="124586"/>
            </a:xfrm>
            <a:custGeom>
              <a:avLst/>
              <a:gdLst/>
              <a:ahLst/>
              <a:cxnLst/>
              <a:rect l="l" t="t" r="r" b="b"/>
              <a:pathLst>
                <a:path w="3645" h="3645" extrusionOk="0">
                  <a:moveTo>
                    <a:pt x="2716" y="1"/>
                  </a:moveTo>
                  <a:cubicBezTo>
                    <a:pt x="1811" y="1"/>
                    <a:pt x="882" y="96"/>
                    <a:pt x="1" y="286"/>
                  </a:cubicBezTo>
                  <a:lnTo>
                    <a:pt x="3359" y="3644"/>
                  </a:lnTo>
                  <a:cubicBezTo>
                    <a:pt x="3525" y="2739"/>
                    <a:pt x="3620" y="1834"/>
                    <a:pt x="3644" y="906"/>
                  </a:cubicBezTo>
                  <a:cubicBezTo>
                    <a:pt x="3620" y="405"/>
                    <a:pt x="3216" y="1"/>
                    <a:pt x="2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24"/>
            <p:cNvSpPr/>
            <p:nvPr/>
          </p:nvSpPr>
          <p:spPr>
            <a:xfrm>
              <a:off x="4809196" y="2480360"/>
              <a:ext cx="157946" cy="157946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191" y="1"/>
                  </a:moveTo>
                  <a:cubicBezTo>
                    <a:pt x="119" y="239"/>
                    <a:pt x="48" y="453"/>
                    <a:pt x="0" y="691"/>
                  </a:cubicBezTo>
                  <a:lnTo>
                    <a:pt x="3930" y="4621"/>
                  </a:lnTo>
                  <a:cubicBezTo>
                    <a:pt x="4168" y="4573"/>
                    <a:pt x="4382" y="4502"/>
                    <a:pt x="4620" y="4430"/>
                  </a:cubicBez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24"/>
            <p:cNvSpPr/>
            <p:nvPr/>
          </p:nvSpPr>
          <p:spPr>
            <a:xfrm>
              <a:off x="4986624" y="2302111"/>
              <a:ext cx="158766" cy="158766"/>
            </a:xfrm>
            <a:custGeom>
              <a:avLst/>
              <a:gdLst/>
              <a:ahLst/>
              <a:cxnLst/>
              <a:rect l="l" t="t" r="r" b="b"/>
              <a:pathLst>
                <a:path w="4645" h="4645" extrusionOk="0">
                  <a:moveTo>
                    <a:pt x="715" y="0"/>
                  </a:moveTo>
                  <a:cubicBezTo>
                    <a:pt x="477" y="72"/>
                    <a:pt x="239" y="119"/>
                    <a:pt x="1" y="191"/>
                  </a:cubicBezTo>
                  <a:lnTo>
                    <a:pt x="4454" y="4644"/>
                  </a:lnTo>
                  <a:cubicBezTo>
                    <a:pt x="4526" y="4406"/>
                    <a:pt x="4573" y="4168"/>
                    <a:pt x="4645" y="3930"/>
                  </a:cubicBezTo>
                  <a:lnTo>
                    <a:pt x="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24"/>
            <p:cNvSpPr/>
            <p:nvPr/>
          </p:nvSpPr>
          <p:spPr>
            <a:xfrm>
              <a:off x="4794533" y="2528383"/>
              <a:ext cx="123766" cy="125406"/>
            </a:xfrm>
            <a:custGeom>
              <a:avLst/>
              <a:gdLst/>
              <a:ahLst/>
              <a:cxnLst/>
              <a:rect l="l" t="t" r="r" b="b"/>
              <a:pathLst>
                <a:path w="3621" h="3669" extrusionOk="0">
                  <a:moveTo>
                    <a:pt x="263" y="1"/>
                  </a:moveTo>
                  <a:cubicBezTo>
                    <a:pt x="96" y="906"/>
                    <a:pt x="1" y="1811"/>
                    <a:pt x="1" y="2739"/>
                  </a:cubicBezTo>
                  <a:cubicBezTo>
                    <a:pt x="1" y="3239"/>
                    <a:pt x="334" y="3668"/>
                    <a:pt x="1168" y="3668"/>
                  </a:cubicBezTo>
                  <a:cubicBezTo>
                    <a:pt x="1977" y="3620"/>
                    <a:pt x="2811" y="3525"/>
                    <a:pt x="3621" y="3358"/>
                  </a:cubicBezTo>
                  <a:lnTo>
                    <a:pt x="2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24"/>
            <p:cNvSpPr/>
            <p:nvPr/>
          </p:nvSpPr>
          <p:spPr>
            <a:xfrm>
              <a:off x="4823859" y="2316740"/>
              <a:ext cx="306902" cy="306902"/>
            </a:xfrm>
            <a:custGeom>
              <a:avLst/>
              <a:gdLst/>
              <a:ahLst/>
              <a:cxnLst/>
              <a:rect l="l" t="t" r="r" b="b"/>
              <a:pathLst>
                <a:path w="8979" h="8979" extrusionOk="0">
                  <a:moveTo>
                    <a:pt x="5874" y="2778"/>
                  </a:moveTo>
                  <a:cubicBezTo>
                    <a:pt x="6117" y="2778"/>
                    <a:pt x="6314" y="3093"/>
                    <a:pt x="6097" y="3311"/>
                  </a:cubicBezTo>
                  <a:lnTo>
                    <a:pt x="5811" y="3621"/>
                  </a:lnTo>
                  <a:lnTo>
                    <a:pt x="6049" y="3835"/>
                  </a:lnTo>
                  <a:cubicBezTo>
                    <a:pt x="6168" y="3954"/>
                    <a:pt x="6168" y="4145"/>
                    <a:pt x="6049" y="4264"/>
                  </a:cubicBezTo>
                  <a:cubicBezTo>
                    <a:pt x="5989" y="4335"/>
                    <a:pt x="5906" y="4371"/>
                    <a:pt x="5823" y="4371"/>
                  </a:cubicBezTo>
                  <a:cubicBezTo>
                    <a:pt x="5739" y="4371"/>
                    <a:pt x="5656" y="4335"/>
                    <a:pt x="5596" y="4264"/>
                  </a:cubicBezTo>
                  <a:lnTo>
                    <a:pt x="5382" y="4049"/>
                  </a:lnTo>
                  <a:lnTo>
                    <a:pt x="4930" y="4502"/>
                  </a:lnTo>
                  <a:lnTo>
                    <a:pt x="5144" y="4716"/>
                  </a:lnTo>
                  <a:cubicBezTo>
                    <a:pt x="5384" y="4938"/>
                    <a:pt x="5166" y="5260"/>
                    <a:pt x="4922" y="5260"/>
                  </a:cubicBezTo>
                  <a:cubicBezTo>
                    <a:pt x="4852" y="5260"/>
                    <a:pt x="4779" y="5233"/>
                    <a:pt x="4715" y="5169"/>
                  </a:cubicBezTo>
                  <a:lnTo>
                    <a:pt x="4477" y="4931"/>
                  </a:lnTo>
                  <a:lnTo>
                    <a:pt x="4049" y="5407"/>
                  </a:lnTo>
                  <a:lnTo>
                    <a:pt x="4263" y="5621"/>
                  </a:lnTo>
                  <a:cubicBezTo>
                    <a:pt x="4485" y="5843"/>
                    <a:pt x="4276" y="6165"/>
                    <a:pt x="4027" y="6165"/>
                  </a:cubicBezTo>
                  <a:cubicBezTo>
                    <a:pt x="3955" y="6165"/>
                    <a:pt x="3880" y="6138"/>
                    <a:pt x="3810" y="6074"/>
                  </a:cubicBezTo>
                  <a:lnTo>
                    <a:pt x="3596" y="5835"/>
                  </a:lnTo>
                  <a:lnTo>
                    <a:pt x="3310" y="6145"/>
                  </a:lnTo>
                  <a:cubicBezTo>
                    <a:pt x="3239" y="6205"/>
                    <a:pt x="3156" y="6234"/>
                    <a:pt x="3075" y="6234"/>
                  </a:cubicBezTo>
                  <a:cubicBezTo>
                    <a:pt x="2995" y="6234"/>
                    <a:pt x="2917" y="6205"/>
                    <a:pt x="2858" y="6145"/>
                  </a:cubicBezTo>
                  <a:cubicBezTo>
                    <a:pt x="2739" y="6002"/>
                    <a:pt x="2739" y="5812"/>
                    <a:pt x="2858" y="5693"/>
                  </a:cubicBezTo>
                  <a:lnTo>
                    <a:pt x="3144" y="5407"/>
                  </a:lnTo>
                  <a:lnTo>
                    <a:pt x="2929" y="5169"/>
                  </a:lnTo>
                  <a:cubicBezTo>
                    <a:pt x="2711" y="4951"/>
                    <a:pt x="2909" y="4636"/>
                    <a:pt x="3152" y="4636"/>
                  </a:cubicBezTo>
                  <a:cubicBezTo>
                    <a:pt x="3228" y="4636"/>
                    <a:pt x="3308" y="4666"/>
                    <a:pt x="3382" y="4740"/>
                  </a:cubicBezTo>
                  <a:lnTo>
                    <a:pt x="3596" y="4954"/>
                  </a:lnTo>
                  <a:lnTo>
                    <a:pt x="4049" y="4502"/>
                  </a:lnTo>
                  <a:lnTo>
                    <a:pt x="3810" y="4288"/>
                  </a:lnTo>
                  <a:cubicBezTo>
                    <a:pt x="3591" y="4050"/>
                    <a:pt x="3793" y="3741"/>
                    <a:pt x="4039" y="3741"/>
                  </a:cubicBezTo>
                  <a:cubicBezTo>
                    <a:pt x="4113" y="3741"/>
                    <a:pt x="4191" y="3769"/>
                    <a:pt x="4263" y="3835"/>
                  </a:cubicBezTo>
                  <a:lnTo>
                    <a:pt x="4477" y="4073"/>
                  </a:lnTo>
                  <a:lnTo>
                    <a:pt x="4930" y="3621"/>
                  </a:lnTo>
                  <a:lnTo>
                    <a:pt x="4715" y="3406"/>
                  </a:lnTo>
                  <a:cubicBezTo>
                    <a:pt x="4477" y="3168"/>
                    <a:pt x="4690" y="2860"/>
                    <a:pt x="4931" y="2860"/>
                  </a:cubicBezTo>
                  <a:cubicBezTo>
                    <a:pt x="5003" y="2860"/>
                    <a:pt x="5078" y="2888"/>
                    <a:pt x="5144" y="2954"/>
                  </a:cubicBezTo>
                  <a:lnTo>
                    <a:pt x="5382" y="3168"/>
                  </a:lnTo>
                  <a:lnTo>
                    <a:pt x="5644" y="2882"/>
                  </a:lnTo>
                  <a:cubicBezTo>
                    <a:pt x="5718" y="2809"/>
                    <a:pt x="5798" y="2778"/>
                    <a:pt x="5874" y="2778"/>
                  </a:cubicBezTo>
                  <a:close/>
                  <a:moveTo>
                    <a:pt x="4120" y="1"/>
                  </a:moveTo>
                  <a:cubicBezTo>
                    <a:pt x="2191" y="692"/>
                    <a:pt x="691" y="2216"/>
                    <a:pt x="0" y="4121"/>
                  </a:cubicBezTo>
                  <a:lnTo>
                    <a:pt x="4858" y="8979"/>
                  </a:lnTo>
                  <a:cubicBezTo>
                    <a:pt x="6763" y="8265"/>
                    <a:pt x="8288" y="6764"/>
                    <a:pt x="8978" y="4859"/>
                  </a:cubicBezTo>
                  <a:lnTo>
                    <a:pt x="4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566;p24"/>
          <p:cNvSpPr/>
          <p:nvPr/>
        </p:nvSpPr>
        <p:spPr>
          <a:xfrm>
            <a:off x="1707969" y="3397062"/>
            <a:ext cx="552600" cy="552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03;p24"/>
          <p:cNvGrpSpPr/>
          <p:nvPr/>
        </p:nvGrpSpPr>
        <p:grpSpPr>
          <a:xfrm>
            <a:off x="9064133" y="2719734"/>
            <a:ext cx="253594" cy="367554"/>
            <a:chOff x="1679051" y="4631822"/>
            <a:chExt cx="253594" cy="367554"/>
          </a:xfrm>
        </p:grpSpPr>
        <p:sp>
          <p:nvSpPr>
            <p:cNvPr id="64" name="Google Shape;604;p24"/>
            <p:cNvSpPr/>
            <p:nvPr/>
          </p:nvSpPr>
          <p:spPr>
            <a:xfrm>
              <a:off x="1743477" y="4708640"/>
              <a:ext cx="111701" cy="95714"/>
            </a:xfrm>
            <a:custGeom>
              <a:avLst/>
              <a:gdLst/>
              <a:ahLst/>
              <a:cxnLst/>
              <a:rect l="l" t="t" r="r" b="b"/>
              <a:pathLst>
                <a:path w="3263" h="2796" extrusionOk="0">
                  <a:moveTo>
                    <a:pt x="1881" y="0"/>
                  </a:moveTo>
                  <a:cubicBezTo>
                    <a:pt x="619" y="0"/>
                    <a:pt x="0" y="1501"/>
                    <a:pt x="881" y="2382"/>
                  </a:cubicBezTo>
                  <a:cubicBezTo>
                    <a:pt x="1167" y="2668"/>
                    <a:pt x="1519" y="2796"/>
                    <a:pt x="1863" y="2796"/>
                  </a:cubicBezTo>
                  <a:cubicBezTo>
                    <a:pt x="2578" y="2796"/>
                    <a:pt x="3263" y="2242"/>
                    <a:pt x="3263" y="1406"/>
                  </a:cubicBezTo>
                  <a:cubicBezTo>
                    <a:pt x="3263" y="620"/>
                    <a:pt x="2644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5;p24"/>
            <p:cNvSpPr/>
            <p:nvPr/>
          </p:nvSpPr>
          <p:spPr>
            <a:xfrm>
              <a:off x="1679051" y="4631822"/>
              <a:ext cx="253594" cy="249692"/>
            </a:xfrm>
            <a:custGeom>
              <a:avLst/>
              <a:gdLst/>
              <a:ahLst/>
              <a:cxnLst/>
              <a:rect l="l" t="t" r="r" b="b"/>
              <a:pathLst>
                <a:path w="7408" h="7294" extrusionOk="0">
                  <a:moveTo>
                    <a:pt x="3728" y="1610"/>
                  </a:moveTo>
                  <a:cubicBezTo>
                    <a:pt x="4778" y="1610"/>
                    <a:pt x="5788" y="2421"/>
                    <a:pt x="5788" y="3650"/>
                  </a:cubicBezTo>
                  <a:cubicBezTo>
                    <a:pt x="5788" y="4745"/>
                    <a:pt x="4883" y="5650"/>
                    <a:pt x="3763" y="5674"/>
                  </a:cubicBezTo>
                  <a:cubicBezTo>
                    <a:pt x="1954" y="5674"/>
                    <a:pt x="1049" y="3483"/>
                    <a:pt x="2311" y="2197"/>
                  </a:cubicBezTo>
                  <a:cubicBezTo>
                    <a:pt x="2724" y="1791"/>
                    <a:pt x="3230" y="1610"/>
                    <a:pt x="3728" y="1610"/>
                  </a:cubicBezTo>
                  <a:close/>
                  <a:moveTo>
                    <a:pt x="3036" y="0"/>
                  </a:moveTo>
                  <a:cubicBezTo>
                    <a:pt x="3000" y="0"/>
                    <a:pt x="2965" y="2"/>
                    <a:pt x="2930" y="6"/>
                  </a:cubicBezTo>
                  <a:cubicBezTo>
                    <a:pt x="2716" y="77"/>
                    <a:pt x="2549" y="244"/>
                    <a:pt x="2454" y="435"/>
                  </a:cubicBezTo>
                  <a:cubicBezTo>
                    <a:pt x="2406" y="482"/>
                    <a:pt x="2358" y="554"/>
                    <a:pt x="2311" y="601"/>
                  </a:cubicBezTo>
                  <a:lnTo>
                    <a:pt x="2120" y="601"/>
                  </a:lnTo>
                  <a:cubicBezTo>
                    <a:pt x="2061" y="589"/>
                    <a:pt x="2003" y="583"/>
                    <a:pt x="1946" y="583"/>
                  </a:cubicBezTo>
                  <a:cubicBezTo>
                    <a:pt x="1776" y="583"/>
                    <a:pt x="1620" y="637"/>
                    <a:pt x="1477" y="744"/>
                  </a:cubicBezTo>
                  <a:cubicBezTo>
                    <a:pt x="1334" y="887"/>
                    <a:pt x="1239" y="1101"/>
                    <a:pt x="1215" y="1340"/>
                  </a:cubicBezTo>
                  <a:cubicBezTo>
                    <a:pt x="1215" y="1411"/>
                    <a:pt x="1192" y="1482"/>
                    <a:pt x="1168" y="1530"/>
                  </a:cubicBezTo>
                  <a:cubicBezTo>
                    <a:pt x="1120" y="1578"/>
                    <a:pt x="1049" y="1601"/>
                    <a:pt x="977" y="1625"/>
                  </a:cubicBezTo>
                  <a:cubicBezTo>
                    <a:pt x="763" y="1697"/>
                    <a:pt x="596" y="1840"/>
                    <a:pt x="477" y="2030"/>
                  </a:cubicBezTo>
                  <a:cubicBezTo>
                    <a:pt x="406" y="2244"/>
                    <a:pt x="406" y="2459"/>
                    <a:pt x="477" y="2673"/>
                  </a:cubicBezTo>
                  <a:cubicBezTo>
                    <a:pt x="501" y="2745"/>
                    <a:pt x="525" y="2816"/>
                    <a:pt x="525" y="2887"/>
                  </a:cubicBezTo>
                  <a:cubicBezTo>
                    <a:pt x="477" y="2935"/>
                    <a:pt x="453" y="3007"/>
                    <a:pt x="406" y="3054"/>
                  </a:cubicBezTo>
                  <a:cubicBezTo>
                    <a:pt x="1" y="3364"/>
                    <a:pt x="1" y="3935"/>
                    <a:pt x="406" y="4221"/>
                  </a:cubicBezTo>
                  <a:cubicBezTo>
                    <a:pt x="453" y="4269"/>
                    <a:pt x="477" y="4340"/>
                    <a:pt x="525" y="4388"/>
                  </a:cubicBezTo>
                  <a:cubicBezTo>
                    <a:pt x="525" y="4483"/>
                    <a:pt x="501" y="4554"/>
                    <a:pt x="477" y="4626"/>
                  </a:cubicBezTo>
                  <a:cubicBezTo>
                    <a:pt x="406" y="4816"/>
                    <a:pt x="406" y="5055"/>
                    <a:pt x="477" y="5245"/>
                  </a:cubicBezTo>
                  <a:cubicBezTo>
                    <a:pt x="596" y="5436"/>
                    <a:pt x="763" y="5578"/>
                    <a:pt x="977" y="5650"/>
                  </a:cubicBezTo>
                  <a:cubicBezTo>
                    <a:pt x="1049" y="5674"/>
                    <a:pt x="1120" y="5698"/>
                    <a:pt x="1168" y="5745"/>
                  </a:cubicBezTo>
                  <a:cubicBezTo>
                    <a:pt x="1192" y="5817"/>
                    <a:pt x="1215" y="5888"/>
                    <a:pt x="1215" y="5959"/>
                  </a:cubicBezTo>
                  <a:cubicBezTo>
                    <a:pt x="1239" y="6174"/>
                    <a:pt x="1334" y="6388"/>
                    <a:pt x="1477" y="6555"/>
                  </a:cubicBezTo>
                  <a:cubicBezTo>
                    <a:pt x="1619" y="6643"/>
                    <a:pt x="1773" y="6692"/>
                    <a:pt x="1940" y="6692"/>
                  </a:cubicBezTo>
                  <a:cubicBezTo>
                    <a:pt x="1999" y="6692"/>
                    <a:pt x="2059" y="6686"/>
                    <a:pt x="2120" y="6674"/>
                  </a:cubicBezTo>
                  <a:lnTo>
                    <a:pt x="2311" y="6674"/>
                  </a:lnTo>
                  <a:cubicBezTo>
                    <a:pt x="2358" y="6745"/>
                    <a:pt x="2406" y="6793"/>
                    <a:pt x="2454" y="6841"/>
                  </a:cubicBezTo>
                  <a:cubicBezTo>
                    <a:pt x="2549" y="7055"/>
                    <a:pt x="2739" y="7198"/>
                    <a:pt x="2954" y="7269"/>
                  </a:cubicBezTo>
                  <a:cubicBezTo>
                    <a:pt x="2989" y="7273"/>
                    <a:pt x="3023" y="7275"/>
                    <a:pt x="3058" y="7275"/>
                  </a:cubicBezTo>
                  <a:cubicBezTo>
                    <a:pt x="3236" y="7275"/>
                    <a:pt x="3410" y="7222"/>
                    <a:pt x="3549" y="7103"/>
                  </a:cubicBezTo>
                  <a:cubicBezTo>
                    <a:pt x="3621" y="7079"/>
                    <a:pt x="3692" y="7055"/>
                    <a:pt x="3740" y="7031"/>
                  </a:cubicBezTo>
                  <a:cubicBezTo>
                    <a:pt x="3811" y="7055"/>
                    <a:pt x="3883" y="7079"/>
                    <a:pt x="3954" y="7103"/>
                  </a:cubicBezTo>
                  <a:cubicBezTo>
                    <a:pt x="4097" y="7222"/>
                    <a:pt x="4264" y="7269"/>
                    <a:pt x="4430" y="7293"/>
                  </a:cubicBezTo>
                  <a:lnTo>
                    <a:pt x="4549" y="7293"/>
                  </a:lnTo>
                  <a:cubicBezTo>
                    <a:pt x="4764" y="7222"/>
                    <a:pt x="4954" y="7055"/>
                    <a:pt x="5049" y="6864"/>
                  </a:cubicBezTo>
                  <a:cubicBezTo>
                    <a:pt x="5097" y="6817"/>
                    <a:pt x="5145" y="6745"/>
                    <a:pt x="5192" y="6698"/>
                  </a:cubicBezTo>
                  <a:lnTo>
                    <a:pt x="5383" y="6698"/>
                  </a:lnTo>
                  <a:cubicBezTo>
                    <a:pt x="5436" y="6710"/>
                    <a:pt x="5492" y="6716"/>
                    <a:pt x="5547" y="6716"/>
                  </a:cubicBezTo>
                  <a:cubicBezTo>
                    <a:pt x="5712" y="6716"/>
                    <a:pt x="5877" y="6662"/>
                    <a:pt x="6002" y="6555"/>
                  </a:cubicBezTo>
                  <a:cubicBezTo>
                    <a:pt x="6169" y="6412"/>
                    <a:pt x="6264" y="6198"/>
                    <a:pt x="6288" y="5959"/>
                  </a:cubicBezTo>
                  <a:cubicBezTo>
                    <a:pt x="6288" y="5888"/>
                    <a:pt x="6312" y="5817"/>
                    <a:pt x="6335" y="5769"/>
                  </a:cubicBezTo>
                  <a:cubicBezTo>
                    <a:pt x="6383" y="5721"/>
                    <a:pt x="6455" y="5698"/>
                    <a:pt x="6502" y="5674"/>
                  </a:cubicBezTo>
                  <a:cubicBezTo>
                    <a:pt x="6716" y="5602"/>
                    <a:pt x="6907" y="5459"/>
                    <a:pt x="7026" y="5269"/>
                  </a:cubicBezTo>
                  <a:cubicBezTo>
                    <a:pt x="7098" y="5055"/>
                    <a:pt x="7074" y="4840"/>
                    <a:pt x="7002" y="4626"/>
                  </a:cubicBezTo>
                  <a:cubicBezTo>
                    <a:pt x="6978" y="4554"/>
                    <a:pt x="6955" y="4483"/>
                    <a:pt x="6955" y="4412"/>
                  </a:cubicBezTo>
                  <a:cubicBezTo>
                    <a:pt x="7002" y="4340"/>
                    <a:pt x="7026" y="4292"/>
                    <a:pt x="7074" y="4245"/>
                  </a:cubicBezTo>
                  <a:lnTo>
                    <a:pt x="7098" y="4221"/>
                  </a:lnTo>
                  <a:cubicBezTo>
                    <a:pt x="7264" y="4078"/>
                    <a:pt x="7383" y="3864"/>
                    <a:pt x="7407" y="3650"/>
                  </a:cubicBezTo>
                  <a:cubicBezTo>
                    <a:pt x="7383" y="3411"/>
                    <a:pt x="7264" y="3197"/>
                    <a:pt x="7098" y="3054"/>
                  </a:cubicBezTo>
                  <a:cubicBezTo>
                    <a:pt x="7050" y="3007"/>
                    <a:pt x="7002" y="2935"/>
                    <a:pt x="6978" y="2887"/>
                  </a:cubicBezTo>
                  <a:cubicBezTo>
                    <a:pt x="6978" y="2816"/>
                    <a:pt x="7002" y="2745"/>
                    <a:pt x="7026" y="2673"/>
                  </a:cubicBezTo>
                  <a:cubicBezTo>
                    <a:pt x="7098" y="2459"/>
                    <a:pt x="7098" y="2244"/>
                    <a:pt x="7026" y="2030"/>
                  </a:cubicBezTo>
                  <a:cubicBezTo>
                    <a:pt x="6907" y="1840"/>
                    <a:pt x="6716" y="1697"/>
                    <a:pt x="6502" y="1649"/>
                  </a:cubicBezTo>
                  <a:cubicBezTo>
                    <a:pt x="6431" y="1601"/>
                    <a:pt x="6383" y="1578"/>
                    <a:pt x="6312" y="1554"/>
                  </a:cubicBezTo>
                  <a:cubicBezTo>
                    <a:pt x="6288" y="1482"/>
                    <a:pt x="6288" y="1411"/>
                    <a:pt x="6264" y="1340"/>
                  </a:cubicBezTo>
                  <a:cubicBezTo>
                    <a:pt x="6264" y="1101"/>
                    <a:pt x="6169" y="887"/>
                    <a:pt x="6002" y="744"/>
                  </a:cubicBezTo>
                  <a:cubicBezTo>
                    <a:pt x="5877" y="637"/>
                    <a:pt x="5712" y="583"/>
                    <a:pt x="5547" y="583"/>
                  </a:cubicBezTo>
                  <a:cubicBezTo>
                    <a:pt x="5492" y="583"/>
                    <a:pt x="5436" y="589"/>
                    <a:pt x="5383" y="601"/>
                  </a:cubicBezTo>
                  <a:lnTo>
                    <a:pt x="5169" y="601"/>
                  </a:lnTo>
                  <a:cubicBezTo>
                    <a:pt x="5121" y="554"/>
                    <a:pt x="5073" y="482"/>
                    <a:pt x="5049" y="435"/>
                  </a:cubicBezTo>
                  <a:cubicBezTo>
                    <a:pt x="4930" y="244"/>
                    <a:pt x="4764" y="77"/>
                    <a:pt x="4549" y="6"/>
                  </a:cubicBezTo>
                  <a:cubicBezTo>
                    <a:pt x="4515" y="2"/>
                    <a:pt x="4480" y="0"/>
                    <a:pt x="4445" y="0"/>
                  </a:cubicBezTo>
                  <a:cubicBezTo>
                    <a:pt x="4266" y="0"/>
                    <a:pt x="4090" y="53"/>
                    <a:pt x="3930" y="173"/>
                  </a:cubicBezTo>
                  <a:cubicBezTo>
                    <a:pt x="3883" y="196"/>
                    <a:pt x="3811" y="244"/>
                    <a:pt x="3740" y="268"/>
                  </a:cubicBezTo>
                  <a:cubicBezTo>
                    <a:pt x="3668" y="244"/>
                    <a:pt x="3621" y="196"/>
                    <a:pt x="3549" y="173"/>
                  </a:cubicBezTo>
                  <a:cubicBezTo>
                    <a:pt x="3410" y="53"/>
                    <a:pt x="3220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6;p24"/>
            <p:cNvSpPr/>
            <p:nvPr/>
          </p:nvSpPr>
          <p:spPr>
            <a:xfrm>
              <a:off x="1722253" y="4876585"/>
              <a:ext cx="75038" cy="122792"/>
            </a:xfrm>
            <a:custGeom>
              <a:avLst/>
              <a:gdLst/>
              <a:ahLst/>
              <a:cxnLst/>
              <a:rect l="l" t="t" r="r" b="b"/>
              <a:pathLst>
                <a:path w="2192" h="3587" extrusionOk="0">
                  <a:moveTo>
                    <a:pt x="1" y="0"/>
                  </a:moveTo>
                  <a:lnTo>
                    <a:pt x="1" y="3263"/>
                  </a:lnTo>
                  <a:cubicBezTo>
                    <a:pt x="1" y="3382"/>
                    <a:pt x="49" y="3477"/>
                    <a:pt x="144" y="3525"/>
                  </a:cubicBezTo>
                  <a:cubicBezTo>
                    <a:pt x="204" y="3570"/>
                    <a:pt x="265" y="3587"/>
                    <a:pt x="325" y="3587"/>
                  </a:cubicBezTo>
                  <a:cubicBezTo>
                    <a:pt x="360" y="3587"/>
                    <a:pt x="395" y="3581"/>
                    <a:pt x="430" y="3572"/>
                  </a:cubicBezTo>
                  <a:lnTo>
                    <a:pt x="2192" y="2882"/>
                  </a:lnTo>
                  <a:lnTo>
                    <a:pt x="2192" y="715"/>
                  </a:lnTo>
                  <a:cubicBezTo>
                    <a:pt x="2074" y="754"/>
                    <a:pt x="1956" y="772"/>
                    <a:pt x="1842" y="772"/>
                  </a:cubicBezTo>
                  <a:cubicBezTo>
                    <a:pt x="1749" y="772"/>
                    <a:pt x="1658" y="760"/>
                    <a:pt x="1573" y="738"/>
                  </a:cubicBezTo>
                  <a:lnTo>
                    <a:pt x="1549" y="738"/>
                  </a:lnTo>
                  <a:cubicBezTo>
                    <a:pt x="1239" y="643"/>
                    <a:pt x="954" y="453"/>
                    <a:pt x="763" y="167"/>
                  </a:cubicBezTo>
                  <a:cubicBezTo>
                    <a:pt x="729" y="170"/>
                    <a:pt x="695" y="171"/>
                    <a:pt x="662" y="171"/>
                  </a:cubicBezTo>
                  <a:cubicBezTo>
                    <a:pt x="434" y="171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7;p24"/>
            <p:cNvSpPr/>
            <p:nvPr/>
          </p:nvSpPr>
          <p:spPr>
            <a:xfrm>
              <a:off x="1818480" y="4876585"/>
              <a:ext cx="75038" cy="122313"/>
            </a:xfrm>
            <a:custGeom>
              <a:avLst/>
              <a:gdLst/>
              <a:ahLst/>
              <a:cxnLst/>
              <a:rect l="l" t="t" r="r" b="b"/>
              <a:pathLst>
                <a:path w="2192" h="3573" extrusionOk="0">
                  <a:moveTo>
                    <a:pt x="2191" y="0"/>
                  </a:moveTo>
                  <a:cubicBezTo>
                    <a:pt x="1984" y="104"/>
                    <a:pt x="1758" y="171"/>
                    <a:pt x="1530" y="171"/>
                  </a:cubicBezTo>
                  <a:cubicBezTo>
                    <a:pt x="1497" y="171"/>
                    <a:pt x="1463" y="170"/>
                    <a:pt x="1429" y="167"/>
                  </a:cubicBezTo>
                  <a:cubicBezTo>
                    <a:pt x="1238" y="453"/>
                    <a:pt x="976" y="643"/>
                    <a:pt x="643" y="738"/>
                  </a:cubicBezTo>
                  <a:cubicBezTo>
                    <a:pt x="548" y="762"/>
                    <a:pt x="476" y="762"/>
                    <a:pt x="381" y="762"/>
                  </a:cubicBezTo>
                  <a:cubicBezTo>
                    <a:pt x="238" y="762"/>
                    <a:pt x="119" y="738"/>
                    <a:pt x="0" y="715"/>
                  </a:cubicBezTo>
                  <a:lnTo>
                    <a:pt x="0" y="2882"/>
                  </a:lnTo>
                  <a:lnTo>
                    <a:pt x="1762" y="3549"/>
                  </a:lnTo>
                  <a:cubicBezTo>
                    <a:pt x="1786" y="3572"/>
                    <a:pt x="1834" y="3572"/>
                    <a:pt x="1858" y="3572"/>
                  </a:cubicBezTo>
                  <a:cubicBezTo>
                    <a:pt x="1929" y="3572"/>
                    <a:pt x="2000" y="3549"/>
                    <a:pt x="2048" y="3525"/>
                  </a:cubicBezTo>
                  <a:cubicBezTo>
                    <a:pt x="2143" y="3453"/>
                    <a:pt x="2191" y="3358"/>
                    <a:pt x="2191" y="3263"/>
                  </a:cubicBezTo>
                  <a:lnTo>
                    <a:pt x="21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08;p24"/>
          <p:cNvGrpSpPr/>
          <p:nvPr/>
        </p:nvGrpSpPr>
        <p:grpSpPr>
          <a:xfrm>
            <a:off x="1797403" y="3490961"/>
            <a:ext cx="373716" cy="364645"/>
            <a:chOff x="2415221" y="4633637"/>
            <a:chExt cx="373716" cy="364645"/>
          </a:xfrm>
          <a:solidFill>
            <a:schemeClr val="bg1"/>
          </a:solidFill>
        </p:grpSpPr>
        <p:sp>
          <p:nvSpPr>
            <p:cNvPr id="69" name="Google Shape;609;p24"/>
            <p:cNvSpPr/>
            <p:nvPr/>
          </p:nvSpPr>
          <p:spPr>
            <a:xfrm>
              <a:off x="2415221" y="4633637"/>
              <a:ext cx="373716" cy="364645"/>
            </a:xfrm>
            <a:custGeom>
              <a:avLst/>
              <a:gdLst/>
              <a:ahLst/>
              <a:cxnLst/>
              <a:rect l="l" t="t" r="r" b="b"/>
              <a:pathLst>
                <a:path w="10917" h="10652" extrusionOk="0">
                  <a:moveTo>
                    <a:pt x="5740" y="1287"/>
                  </a:moveTo>
                  <a:cubicBezTo>
                    <a:pt x="7740" y="1453"/>
                    <a:pt x="9312" y="3025"/>
                    <a:pt x="9455" y="5025"/>
                  </a:cubicBezTo>
                  <a:lnTo>
                    <a:pt x="9074" y="5025"/>
                  </a:lnTo>
                  <a:cubicBezTo>
                    <a:pt x="9059" y="5024"/>
                    <a:pt x="9045" y="5023"/>
                    <a:pt x="9031" y="5023"/>
                  </a:cubicBezTo>
                  <a:cubicBezTo>
                    <a:pt x="8635" y="5023"/>
                    <a:pt x="8635" y="5647"/>
                    <a:pt x="9031" y="5647"/>
                  </a:cubicBezTo>
                  <a:cubicBezTo>
                    <a:pt x="9045" y="5647"/>
                    <a:pt x="9059" y="5646"/>
                    <a:pt x="9074" y="5645"/>
                  </a:cubicBezTo>
                  <a:lnTo>
                    <a:pt x="9455" y="5645"/>
                  </a:lnTo>
                  <a:cubicBezTo>
                    <a:pt x="9288" y="7621"/>
                    <a:pt x="7716" y="9193"/>
                    <a:pt x="5740" y="9336"/>
                  </a:cubicBezTo>
                  <a:lnTo>
                    <a:pt x="5740" y="8955"/>
                  </a:lnTo>
                  <a:cubicBezTo>
                    <a:pt x="5728" y="8764"/>
                    <a:pt x="5585" y="8669"/>
                    <a:pt x="5439" y="8669"/>
                  </a:cubicBezTo>
                  <a:cubicBezTo>
                    <a:pt x="5293" y="8669"/>
                    <a:pt x="5144" y="8764"/>
                    <a:pt x="5120" y="8955"/>
                  </a:cubicBezTo>
                  <a:lnTo>
                    <a:pt x="5120" y="9336"/>
                  </a:lnTo>
                  <a:cubicBezTo>
                    <a:pt x="3144" y="9169"/>
                    <a:pt x="1572" y="7597"/>
                    <a:pt x="1405" y="5645"/>
                  </a:cubicBezTo>
                  <a:lnTo>
                    <a:pt x="1786" y="5645"/>
                  </a:lnTo>
                  <a:cubicBezTo>
                    <a:pt x="2167" y="5597"/>
                    <a:pt x="2167" y="5049"/>
                    <a:pt x="1786" y="5002"/>
                  </a:cubicBezTo>
                  <a:lnTo>
                    <a:pt x="1405" y="5002"/>
                  </a:lnTo>
                  <a:cubicBezTo>
                    <a:pt x="1572" y="3025"/>
                    <a:pt x="3144" y="1453"/>
                    <a:pt x="5120" y="1287"/>
                  </a:cubicBezTo>
                  <a:lnTo>
                    <a:pt x="5120" y="1668"/>
                  </a:lnTo>
                  <a:cubicBezTo>
                    <a:pt x="5144" y="1858"/>
                    <a:pt x="5293" y="1953"/>
                    <a:pt x="5439" y="1953"/>
                  </a:cubicBezTo>
                  <a:cubicBezTo>
                    <a:pt x="5585" y="1953"/>
                    <a:pt x="5728" y="1858"/>
                    <a:pt x="5740" y="1668"/>
                  </a:cubicBezTo>
                  <a:lnTo>
                    <a:pt x="5740" y="1287"/>
                  </a:lnTo>
                  <a:close/>
                  <a:moveTo>
                    <a:pt x="5439" y="1"/>
                  </a:moveTo>
                  <a:cubicBezTo>
                    <a:pt x="5293" y="1"/>
                    <a:pt x="5144" y="96"/>
                    <a:pt x="5120" y="286"/>
                  </a:cubicBezTo>
                  <a:lnTo>
                    <a:pt x="5120" y="667"/>
                  </a:lnTo>
                  <a:cubicBezTo>
                    <a:pt x="2787" y="834"/>
                    <a:pt x="929" y="2692"/>
                    <a:pt x="786" y="5025"/>
                  </a:cubicBezTo>
                  <a:lnTo>
                    <a:pt x="381" y="5025"/>
                  </a:lnTo>
                  <a:cubicBezTo>
                    <a:pt x="0" y="5049"/>
                    <a:pt x="0" y="5597"/>
                    <a:pt x="381" y="5645"/>
                  </a:cubicBezTo>
                  <a:lnTo>
                    <a:pt x="786" y="5645"/>
                  </a:lnTo>
                  <a:cubicBezTo>
                    <a:pt x="953" y="7955"/>
                    <a:pt x="2810" y="9812"/>
                    <a:pt x="5120" y="9979"/>
                  </a:cubicBezTo>
                  <a:lnTo>
                    <a:pt x="5120" y="10384"/>
                  </a:lnTo>
                  <a:cubicBezTo>
                    <a:pt x="5144" y="10562"/>
                    <a:pt x="5293" y="10652"/>
                    <a:pt x="5439" y="10652"/>
                  </a:cubicBezTo>
                  <a:cubicBezTo>
                    <a:pt x="5585" y="10652"/>
                    <a:pt x="5728" y="10562"/>
                    <a:pt x="5740" y="10384"/>
                  </a:cubicBezTo>
                  <a:lnTo>
                    <a:pt x="5740" y="9979"/>
                  </a:lnTo>
                  <a:cubicBezTo>
                    <a:pt x="8073" y="9812"/>
                    <a:pt x="9931" y="7978"/>
                    <a:pt x="10074" y="5645"/>
                  </a:cubicBezTo>
                  <a:lnTo>
                    <a:pt x="10479" y="5645"/>
                  </a:lnTo>
                  <a:cubicBezTo>
                    <a:pt x="10493" y="5646"/>
                    <a:pt x="10507" y="5647"/>
                    <a:pt x="10521" y="5647"/>
                  </a:cubicBezTo>
                  <a:cubicBezTo>
                    <a:pt x="10917" y="5647"/>
                    <a:pt x="10917" y="5023"/>
                    <a:pt x="10521" y="5023"/>
                  </a:cubicBezTo>
                  <a:cubicBezTo>
                    <a:pt x="10507" y="5023"/>
                    <a:pt x="10493" y="5024"/>
                    <a:pt x="10479" y="5025"/>
                  </a:cubicBezTo>
                  <a:lnTo>
                    <a:pt x="10074" y="5025"/>
                  </a:lnTo>
                  <a:cubicBezTo>
                    <a:pt x="9931" y="2692"/>
                    <a:pt x="8073" y="834"/>
                    <a:pt x="5740" y="667"/>
                  </a:cubicBezTo>
                  <a:lnTo>
                    <a:pt x="5740" y="286"/>
                  </a:lnTo>
                  <a:cubicBezTo>
                    <a:pt x="5728" y="96"/>
                    <a:pt x="5585" y="1"/>
                    <a:pt x="54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0;p24"/>
            <p:cNvSpPr/>
            <p:nvPr/>
          </p:nvSpPr>
          <p:spPr>
            <a:xfrm>
              <a:off x="2496729" y="4741435"/>
              <a:ext cx="209571" cy="90340"/>
            </a:xfrm>
            <a:custGeom>
              <a:avLst/>
              <a:gdLst/>
              <a:ahLst/>
              <a:cxnLst/>
              <a:rect l="l" t="t" r="r" b="b"/>
              <a:pathLst>
                <a:path w="6122" h="2639" extrusionOk="0">
                  <a:moveTo>
                    <a:pt x="3061" y="1"/>
                  </a:moveTo>
                  <a:cubicBezTo>
                    <a:pt x="3025" y="1"/>
                    <a:pt x="2989" y="7"/>
                    <a:pt x="2954" y="19"/>
                  </a:cubicBezTo>
                  <a:lnTo>
                    <a:pt x="215" y="1019"/>
                  </a:lnTo>
                  <a:cubicBezTo>
                    <a:pt x="96" y="1067"/>
                    <a:pt x="1" y="1186"/>
                    <a:pt x="1" y="1329"/>
                  </a:cubicBezTo>
                  <a:cubicBezTo>
                    <a:pt x="1" y="1448"/>
                    <a:pt x="96" y="1591"/>
                    <a:pt x="215" y="1614"/>
                  </a:cubicBezTo>
                  <a:lnTo>
                    <a:pt x="2954" y="2615"/>
                  </a:lnTo>
                  <a:cubicBezTo>
                    <a:pt x="2978" y="2638"/>
                    <a:pt x="3025" y="2638"/>
                    <a:pt x="3049" y="2638"/>
                  </a:cubicBezTo>
                  <a:cubicBezTo>
                    <a:pt x="3097" y="2638"/>
                    <a:pt x="3120" y="2638"/>
                    <a:pt x="3168" y="2615"/>
                  </a:cubicBezTo>
                  <a:lnTo>
                    <a:pt x="5907" y="1614"/>
                  </a:lnTo>
                  <a:cubicBezTo>
                    <a:pt x="6026" y="1567"/>
                    <a:pt x="6121" y="1448"/>
                    <a:pt x="6121" y="1329"/>
                  </a:cubicBezTo>
                  <a:cubicBezTo>
                    <a:pt x="6097" y="1186"/>
                    <a:pt x="6026" y="1067"/>
                    <a:pt x="5907" y="1019"/>
                  </a:cubicBezTo>
                  <a:lnTo>
                    <a:pt x="3168" y="19"/>
                  </a:lnTo>
                  <a:cubicBezTo>
                    <a:pt x="3132" y="7"/>
                    <a:pt x="3097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1;p24"/>
            <p:cNvSpPr/>
            <p:nvPr/>
          </p:nvSpPr>
          <p:spPr>
            <a:xfrm>
              <a:off x="2539143" y="4832562"/>
              <a:ext cx="123134" cy="48336"/>
            </a:xfrm>
            <a:custGeom>
              <a:avLst/>
              <a:gdLst/>
              <a:ahLst/>
              <a:cxnLst/>
              <a:rect l="l" t="t" r="r" b="b"/>
              <a:pathLst>
                <a:path w="3597" h="1412" extrusionOk="0">
                  <a:moveTo>
                    <a:pt x="24" y="0"/>
                  </a:moveTo>
                  <a:lnTo>
                    <a:pt x="24" y="667"/>
                  </a:lnTo>
                  <a:cubicBezTo>
                    <a:pt x="0" y="762"/>
                    <a:pt x="72" y="881"/>
                    <a:pt x="167" y="929"/>
                  </a:cubicBezTo>
                  <a:cubicBezTo>
                    <a:pt x="667" y="1250"/>
                    <a:pt x="1238" y="1411"/>
                    <a:pt x="1810" y="1411"/>
                  </a:cubicBezTo>
                  <a:cubicBezTo>
                    <a:pt x="2382" y="1411"/>
                    <a:pt x="2953" y="1250"/>
                    <a:pt x="3453" y="929"/>
                  </a:cubicBezTo>
                  <a:cubicBezTo>
                    <a:pt x="3548" y="881"/>
                    <a:pt x="3596" y="762"/>
                    <a:pt x="3596" y="667"/>
                  </a:cubicBezTo>
                  <a:lnTo>
                    <a:pt x="3596" y="0"/>
                  </a:lnTo>
                  <a:lnTo>
                    <a:pt x="2120" y="548"/>
                  </a:lnTo>
                  <a:cubicBezTo>
                    <a:pt x="2024" y="596"/>
                    <a:pt x="1905" y="596"/>
                    <a:pt x="1810" y="596"/>
                  </a:cubicBezTo>
                  <a:cubicBezTo>
                    <a:pt x="1691" y="596"/>
                    <a:pt x="1596" y="596"/>
                    <a:pt x="1477" y="548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" name="Google Shape;612;p24"/>
          <p:cNvCxnSpPr>
            <a:stCxn id="9" idx="0"/>
            <a:endCxn id="26" idx="4"/>
          </p:cNvCxnSpPr>
          <p:nvPr/>
        </p:nvCxnSpPr>
        <p:spPr>
          <a:xfrm rot="10800000">
            <a:off x="3684520" y="3816212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613;p24"/>
          <p:cNvCxnSpPr>
            <a:stCxn id="26" idx="0"/>
            <a:endCxn id="17" idx="2"/>
          </p:cNvCxnSpPr>
          <p:nvPr/>
        </p:nvCxnSpPr>
        <p:spPr>
          <a:xfrm rot="10800000">
            <a:off x="3684495" y="3179937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614;p24"/>
          <p:cNvCxnSpPr>
            <a:stCxn id="20" idx="2"/>
            <a:endCxn id="27" idx="0"/>
          </p:cNvCxnSpPr>
          <p:nvPr/>
        </p:nvCxnSpPr>
        <p:spPr>
          <a:xfrm>
            <a:off x="565136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615;p24"/>
          <p:cNvCxnSpPr>
            <a:stCxn id="27" idx="4"/>
            <a:endCxn id="12" idx="0"/>
          </p:cNvCxnSpPr>
          <p:nvPr/>
        </p:nvCxnSpPr>
        <p:spPr>
          <a:xfrm>
            <a:off x="5651370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616;p24"/>
          <p:cNvCxnSpPr>
            <a:stCxn id="23" idx="2"/>
            <a:endCxn id="28" idx="0"/>
          </p:cNvCxnSpPr>
          <p:nvPr/>
        </p:nvCxnSpPr>
        <p:spPr>
          <a:xfrm>
            <a:off x="761822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617;p24"/>
          <p:cNvCxnSpPr>
            <a:stCxn id="28" idx="4"/>
            <a:endCxn id="15" idx="0"/>
          </p:cNvCxnSpPr>
          <p:nvPr/>
        </p:nvCxnSpPr>
        <p:spPr>
          <a:xfrm>
            <a:off x="7618245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618;p24"/>
          <p:cNvCxnSpPr>
            <a:stCxn id="5" idx="4"/>
            <a:endCxn id="82" idx="0"/>
          </p:cNvCxnSpPr>
          <p:nvPr/>
        </p:nvCxnSpPr>
        <p:spPr>
          <a:xfrm>
            <a:off x="9190332" y="3179812"/>
            <a:ext cx="1200" cy="27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620;p24"/>
          <p:cNvCxnSpPr>
            <a:stCxn id="26" idx="6"/>
            <a:endCxn id="27" idx="2"/>
          </p:cNvCxnSpPr>
          <p:nvPr/>
        </p:nvCxnSpPr>
        <p:spPr>
          <a:xfrm>
            <a:off x="3827445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621;p24"/>
          <p:cNvCxnSpPr>
            <a:stCxn id="27" idx="6"/>
            <a:endCxn id="28" idx="2"/>
          </p:cNvCxnSpPr>
          <p:nvPr/>
        </p:nvCxnSpPr>
        <p:spPr>
          <a:xfrm>
            <a:off x="5794320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622;p24"/>
          <p:cNvCxnSpPr>
            <a:stCxn id="28" idx="6"/>
            <a:endCxn id="82" idx="1"/>
          </p:cNvCxnSpPr>
          <p:nvPr/>
        </p:nvCxnSpPr>
        <p:spPr>
          <a:xfrm>
            <a:off x="7761195" y="3673287"/>
            <a:ext cx="85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619;p24"/>
          <p:cNvSpPr/>
          <p:nvPr/>
        </p:nvSpPr>
        <p:spPr>
          <a:xfrm>
            <a:off x="8612832" y="3459012"/>
            <a:ext cx="1371600" cy="42870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Success</a:t>
            </a:r>
            <a:endParaRPr/>
          </a:p>
        </p:txBody>
      </p:sp>
      <p:pic>
        <p:nvPicPr>
          <p:cNvPr id="83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41039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47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Testimonial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0946714" y="6360920"/>
            <a:ext cx="693344" cy="49708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2662" y="3646445"/>
            <a:ext cx="8928484" cy="21544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Mulish"/>
              </a:rPr>
              <a:t>“</a:t>
            </a:r>
            <a:r>
              <a:rPr lang="en-US" dirty="0"/>
              <a:t>I deeply appreciate teaching courses that emphasize collaborative projects and real-world application. A prime instance is our software development module at GJIMT, where students challenge their peers in a coding competition. I’ve observed this as an incredibly effective method for students to grasp the intricacies of developing efficient software solutions and troubleshooting.</a:t>
            </a:r>
            <a:r>
              <a:rPr lang="en-US" dirty="0" smtClean="0">
                <a:latin typeface="Mulish"/>
              </a:rPr>
              <a:t>. </a:t>
            </a:r>
          </a:p>
          <a:p>
            <a:pPr algn="ctr"/>
            <a:r>
              <a:rPr lang="en-IN" b="1" dirty="0"/>
              <a:t>Dr. Tarandeep Singh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74" y="967124"/>
            <a:ext cx="2133898" cy="2314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004420" y="54172"/>
            <a:ext cx="3901391" cy="6858000"/>
            <a:chOff x="0" y="0"/>
            <a:chExt cx="3203848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195736" cy="6858000"/>
              <a:chOff x="0" y="0"/>
              <a:chExt cx="2195736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2195736" cy="6858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hlinkClick r:id="rId3" action="ppaction://hlinksldjump"/>
              </p:cNvPr>
              <p:cNvSpPr/>
              <p:nvPr/>
            </p:nvSpPr>
            <p:spPr>
              <a:xfrm>
                <a:off x="404664" y="692696"/>
                <a:ext cx="1368152" cy="432048"/>
              </a:xfrm>
              <a:prstGeom prst="rect">
                <a:avLst/>
              </a:prstGeom>
              <a:solidFill>
                <a:srgbClr val="A37B93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001">
                <a:schemeClr val="dk2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>
                    <a:solidFill>
                      <a:schemeClr val="bg1"/>
                    </a:solidFill>
                  </a:rPr>
                  <a:t>Program Overview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hlinkClick r:id="rId4" action="ppaction://hlinksldjump"/>
              </p:cNvPr>
              <p:cNvSpPr/>
              <p:nvPr/>
            </p:nvSpPr>
            <p:spPr>
              <a:xfrm>
                <a:off x="404664" y="1268760"/>
                <a:ext cx="1368152" cy="432048"/>
              </a:xfrm>
              <a:prstGeom prst="rect">
                <a:avLst/>
              </a:prstGeom>
              <a:solidFill>
                <a:srgbClr val="A37B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200" b="1" dirty="0"/>
                  <a:t>Why Study </a:t>
                </a:r>
                <a:r>
                  <a:rPr lang="en-IN" sz="1200" b="1" dirty="0" smtClean="0"/>
                  <a:t>BCom </a:t>
                </a:r>
                <a:r>
                  <a:rPr lang="en-IN" sz="1200" b="1" dirty="0"/>
                  <a:t>@GJIMT</a:t>
                </a:r>
                <a:endParaRPr lang="en-US" sz="1200" b="1" dirty="0"/>
              </a:p>
            </p:txBody>
          </p:sp>
          <p:sp>
            <p:nvSpPr>
              <p:cNvPr id="7" name="Rectangle 6">
                <a:hlinkClick r:id="rId5" action="ppaction://hlinksldjump"/>
              </p:cNvPr>
              <p:cNvSpPr/>
              <p:nvPr/>
            </p:nvSpPr>
            <p:spPr>
              <a:xfrm>
                <a:off x="404664" y="1844824"/>
                <a:ext cx="1368152" cy="432048"/>
              </a:xfrm>
              <a:prstGeom prst="rect">
                <a:avLst/>
              </a:prstGeom>
              <a:solidFill>
                <a:srgbClr val="A0808E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Curriculum</a:t>
                </a:r>
                <a:endParaRPr lang="en-US" sz="1400" b="1" dirty="0"/>
              </a:p>
            </p:txBody>
          </p:sp>
          <p:sp>
            <p:nvSpPr>
              <p:cNvPr id="8" name="Rectangle 7">
                <a:hlinkClick r:id="rId6" action="ppaction://hlinksldjump"/>
              </p:cNvPr>
              <p:cNvSpPr/>
              <p:nvPr/>
            </p:nvSpPr>
            <p:spPr>
              <a:xfrm>
                <a:off x="404664" y="2420888"/>
                <a:ext cx="1368152" cy="432048"/>
              </a:xfrm>
              <a:prstGeom prst="rect">
                <a:avLst/>
              </a:prstGeom>
              <a:solidFill>
                <a:srgbClr val="A37B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US Internship</a:t>
                </a:r>
                <a:endParaRPr lang="en-US" sz="1400" b="1" dirty="0"/>
              </a:p>
            </p:txBody>
          </p:sp>
          <p:sp>
            <p:nvSpPr>
              <p:cNvPr id="9" name="Rectangle 8">
                <a:hlinkClick r:id="rId7" action="ppaction://hlinksldjump"/>
              </p:cNvPr>
              <p:cNvSpPr/>
              <p:nvPr/>
            </p:nvSpPr>
            <p:spPr>
              <a:xfrm>
                <a:off x="404664" y="2996952"/>
                <a:ext cx="1368152" cy="432048"/>
              </a:xfrm>
              <a:prstGeom prst="rect">
                <a:avLst/>
              </a:prstGeom>
              <a:solidFill>
                <a:srgbClr val="A0808E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Projects</a:t>
                </a:r>
                <a:endParaRPr lang="en-US" sz="1400" b="1" dirty="0"/>
              </a:p>
            </p:txBody>
          </p:sp>
          <p:sp>
            <p:nvSpPr>
              <p:cNvPr id="15" name="Rectangle 14">
                <a:hlinkClick r:id="rId8" action="ppaction://hlinksldjump"/>
              </p:cNvPr>
              <p:cNvSpPr/>
              <p:nvPr/>
            </p:nvSpPr>
            <p:spPr>
              <a:xfrm>
                <a:off x="404664" y="3573016"/>
                <a:ext cx="1368152" cy="432048"/>
              </a:xfrm>
              <a:prstGeom prst="rect">
                <a:avLst/>
              </a:prstGeom>
              <a:solidFill>
                <a:srgbClr val="A37B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Eligibility</a:t>
                </a:r>
                <a:endParaRPr lang="en-US" sz="1400" b="1" dirty="0"/>
              </a:p>
            </p:txBody>
          </p:sp>
          <p:sp>
            <p:nvSpPr>
              <p:cNvPr id="16" name="Rectangle 15">
                <a:hlinkClick r:id="rId9" action="ppaction://hlinksldjump"/>
              </p:cNvPr>
              <p:cNvSpPr/>
              <p:nvPr/>
            </p:nvSpPr>
            <p:spPr>
              <a:xfrm>
                <a:off x="404664" y="4149080"/>
                <a:ext cx="1368152" cy="432048"/>
              </a:xfrm>
              <a:prstGeom prst="rect">
                <a:avLst/>
              </a:prstGeom>
              <a:solidFill>
                <a:srgbClr val="A37B9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How to Apply</a:t>
                </a:r>
                <a:endParaRPr lang="en-US" sz="1400" b="1" dirty="0"/>
              </a:p>
            </p:txBody>
          </p:sp>
          <p:sp>
            <p:nvSpPr>
              <p:cNvPr id="17" name="Rectangle 16">
                <a:hlinkClick r:id="rId10" action="ppaction://hlinksldjump"/>
              </p:cNvPr>
              <p:cNvSpPr/>
              <p:nvPr/>
            </p:nvSpPr>
            <p:spPr>
              <a:xfrm>
                <a:off x="404664" y="4725144"/>
                <a:ext cx="1368152" cy="432048"/>
              </a:xfrm>
              <a:prstGeom prst="rect">
                <a:avLst/>
              </a:prstGeom>
              <a:solidFill>
                <a:srgbClr val="A0808E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 smtClean="0"/>
                  <a:t>Career Opportunities</a:t>
                </a:r>
                <a:endParaRPr lang="en-US" sz="1400" b="1" dirty="0"/>
              </a:p>
            </p:txBody>
          </p:sp>
          <p:sp>
            <p:nvSpPr>
              <p:cNvPr id="18" name="Rectangle 17">
                <a:hlinkClick r:id="rId11" action="ppaction://hlinksldjump"/>
              </p:cNvPr>
              <p:cNvSpPr/>
              <p:nvPr/>
            </p:nvSpPr>
            <p:spPr>
              <a:xfrm>
                <a:off x="404664" y="5301208"/>
                <a:ext cx="1368152" cy="432048"/>
              </a:xfrm>
              <a:prstGeom prst="rect">
                <a:avLst/>
              </a:prstGeom>
              <a:solidFill>
                <a:srgbClr val="A0808E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Top Recruiters</a:t>
                </a:r>
                <a:endParaRPr lang="en-US" sz="1400" b="1" dirty="0"/>
              </a:p>
            </p:txBody>
          </p:sp>
          <p:sp>
            <p:nvSpPr>
              <p:cNvPr id="19" name="Rectangle 18">
                <a:hlinkClick r:id="rId12" action="ppaction://hlinksldjump"/>
              </p:cNvPr>
              <p:cNvSpPr/>
              <p:nvPr/>
            </p:nvSpPr>
            <p:spPr>
              <a:xfrm>
                <a:off x="404664" y="5877272"/>
                <a:ext cx="1368152" cy="432048"/>
              </a:xfrm>
              <a:prstGeom prst="rect">
                <a:avLst/>
              </a:prstGeom>
              <a:solidFill>
                <a:srgbClr val="A0808E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Testimonial</a:t>
                </a:r>
                <a:endParaRPr lang="en-US" sz="1400" b="1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391666" y="476672"/>
              <a:ext cx="812182" cy="189735"/>
              <a:chOff x="2391666" y="476672"/>
              <a:chExt cx="812182" cy="18973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391666" y="476672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391666" y="548680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2391666" y="620688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21" name="Striped Right Arrow 20">
            <a:hlinkClick r:id="rId13" action="ppaction://hlinksldjump"/>
          </p:cNvPr>
          <p:cNvSpPr/>
          <p:nvPr/>
        </p:nvSpPr>
        <p:spPr>
          <a:xfrm flipH="1">
            <a:off x="10985686" y="6320391"/>
            <a:ext cx="648072" cy="576064"/>
          </a:xfrm>
          <a:prstGeom prst="stripedRightArrow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78769" y="2343688"/>
            <a:ext cx="5796136" cy="31683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7449" y="435991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Bachelors of </a:t>
            </a:r>
            <a:r>
              <a:rPr lang="en-IN" sz="2800" b="1" dirty="0" smtClean="0">
                <a:solidFill>
                  <a:schemeClr val="bg1"/>
                </a:solidFill>
              </a:rPr>
              <a:t>Commerce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7194" y="4855462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Corbel" panose="020B0503020204020204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Stand out and Succeed in the World of Business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032" name="Picture 8" descr="Bachelor of Commerce – Kathir College of Arts And Scienc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90" y="1047544"/>
            <a:ext cx="4923293" cy="32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309722" y="108462"/>
            <a:ext cx="768043" cy="85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5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3.7037E-7 L -1.66667E-6 -3.7037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53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116631"/>
            <a:ext cx="10904561" cy="551568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42985" y="6311538"/>
            <a:ext cx="659759" cy="565488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4" action="ppaction://hlinksldjump"/>
          </p:cNvPr>
          <p:cNvSpPr/>
          <p:nvPr/>
        </p:nvSpPr>
        <p:spPr>
          <a:xfrm>
            <a:off x="4488847" y="3478212"/>
            <a:ext cx="1800200" cy="1152128"/>
          </a:xfrm>
          <a:prstGeom prst="roundRect">
            <a:avLst/>
          </a:prstGeom>
          <a:solidFill>
            <a:srgbClr val="A0808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6433063" y="3443225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4519679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6433063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7" y="3575459"/>
            <a:ext cx="1061460" cy="958810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3" y="3541068"/>
            <a:ext cx="908317" cy="908317"/>
          </a:xfrm>
          <a:prstGeom prst="rect">
            <a:avLst/>
          </a:prstGeom>
        </p:spPr>
      </p:pic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4966317"/>
            <a:ext cx="793070" cy="864096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19" y="4942535"/>
            <a:ext cx="887878" cy="88787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22" name="Google Shape;10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9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2897996" y="0"/>
            <a:ext cx="3901391" cy="6858000"/>
            <a:chOff x="0" y="0"/>
            <a:chExt cx="3203848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195736" cy="6858000"/>
              <a:chOff x="0" y="0"/>
              <a:chExt cx="2195736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2195736" cy="685800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hlinkClick r:id="rId3" action="ppaction://hlinksldjump"/>
              </p:cNvPr>
              <p:cNvSpPr/>
              <p:nvPr/>
            </p:nvSpPr>
            <p:spPr>
              <a:xfrm>
                <a:off x="404664" y="692696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>
                    <a:solidFill>
                      <a:schemeClr val="bg1"/>
                    </a:solidFill>
                  </a:rPr>
                  <a:t>Program Overview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hlinkClick r:id="rId4" action="ppaction://hlinksldjump"/>
              </p:cNvPr>
              <p:cNvSpPr/>
              <p:nvPr/>
            </p:nvSpPr>
            <p:spPr>
              <a:xfrm>
                <a:off x="404664" y="1268760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200" b="1" dirty="0"/>
                  <a:t>Why Study BBA @GJIMT</a:t>
                </a:r>
                <a:endParaRPr lang="en-US" sz="1200" b="1" dirty="0"/>
              </a:p>
            </p:txBody>
          </p:sp>
          <p:sp>
            <p:nvSpPr>
              <p:cNvPr id="7" name="Rectangle 6">
                <a:hlinkClick r:id="rId5" action="ppaction://hlinksldjump"/>
              </p:cNvPr>
              <p:cNvSpPr/>
              <p:nvPr/>
            </p:nvSpPr>
            <p:spPr>
              <a:xfrm>
                <a:off x="404664" y="1844824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Curriculum</a:t>
                </a:r>
                <a:endParaRPr lang="en-US" sz="1400" b="1" dirty="0"/>
              </a:p>
            </p:txBody>
          </p:sp>
          <p:sp>
            <p:nvSpPr>
              <p:cNvPr id="8" name="Rectangle 7">
                <a:hlinkClick r:id="rId6" action="ppaction://hlinksldjump"/>
              </p:cNvPr>
              <p:cNvSpPr/>
              <p:nvPr/>
            </p:nvSpPr>
            <p:spPr>
              <a:xfrm>
                <a:off x="404664" y="2420888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US Internship</a:t>
                </a:r>
                <a:endParaRPr lang="en-US" sz="1400" b="1" dirty="0"/>
              </a:p>
            </p:txBody>
          </p:sp>
          <p:sp>
            <p:nvSpPr>
              <p:cNvPr id="9" name="Rectangle 8">
                <a:hlinkClick r:id="rId7" action="ppaction://hlinksldjump"/>
              </p:cNvPr>
              <p:cNvSpPr/>
              <p:nvPr/>
            </p:nvSpPr>
            <p:spPr>
              <a:xfrm>
                <a:off x="404664" y="2996952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Projects</a:t>
                </a:r>
                <a:endParaRPr lang="en-US" sz="1400" b="1" dirty="0"/>
              </a:p>
            </p:txBody>
          </p:sp>
          <p:sp>
            <p:nvSpPr>
              <p:cNvPr id="15" name="Rectangle 14">
                <a:hlinkClick r:id="rId8" action="ppaction://hlinksldjump"/>
              </p:cNvPr>
              <p:cNvSpPr/>
              <p:nvPr/>
            </p:nvSpPr>
            <p:spPr>
              <a:xfrm>
                <a:off x="404664" y="3573016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Eligibility</a:t>
                </a:r>
                <a:endParaRPr lang="en-US" sz="1400" b="1" dirty="0"/>
              </a:p>
            </p:txBody>
          </p:sp>
          <p:sp>
            <p:nvSpPr>
              <p:cNvPr id="16" name="Rectangle 15">
                <a:hlinkClick r:id="rId9" action="ppaction://hlinksldjump"/>
              </p:cNvPr>
              <p:cNvSpPr/>
              <p:nvPr/>
            </p:nvSpPr>
            <p:spPr>
              <a:xfrm>
                <a:off x="404664" y="4149080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How to Apply</a:t>
                </a:r>
                <a:endParaRPr lang="en-US" sz="1400" b="1" dirty="0"/>
              </a:p>
            </p:txBody>
          </p:sp>
          <p:sp>
            <p:nvSpPr>
              <p:cNvPr id="17" name="Rectangle 16">
                <a:hlinkClick r:id="rId10" action="ppaction://hlinksldjump"/>
              </p:cNvPr>
              <p:cNvSpPr/>
              <p:nvPr/>
            </p:nvSpPr>
            <p:spPr>
              <a:xfrm>
                <a:off x="404664" y="4725144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Fee Breakup</a:t>
                </a:r>
                <a:endParaRPr lang="en-US" sz="1400" b="1" dirty="0"/>
              </a:p>
            </p:txBody>
          </p:sp>
          <p:sp>
            <p:nvSpPr>
              <p:cNvPr id="18" name="Rectangle 17">
                <a:hlinkClick r:id="rId11" action="ppaction://hlinksldjump"/>
              </p:cNvPr>
              <p:cNvSpPr/>
              <p:nvPr/>
            </p:nvSpPr>
            <p:spPr>
              <a:xfrm>
                <a:off x="404664" y="5301208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Top Recruiters</a:t>
                </a:r>
                <a:endParaRPr lang="en-US" sz="1400" b="1" dirty="0"/>
              </a:p>
            </p:txBody>
          </p:sp>
          <p:sp>
            <p:nvSpPr>
              <p:cNvPr id="19" name="Rectangle 18">
                <a:hlinkClick r:id="rId12" action="ppaction://hlinksldjump"/>
              </p:cNvPr>
              <p:cNvSpPr/>
              <p:nvPr/>
            </p:nvSpPr>
            <p:spPr>
              <a:xfrm>
                <a:off x="404664" y="5877272"/>
                <a:ext cx="1368152" cy="43204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/>
                  <a:t>Testimonial</a:t>
                </a:r>
                <a:endParaRPr lang="en-US" sz="1400" b="1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391666" y="476672"/>
              <a:ext cx="812182" cy="189735"/>
              <a:chOff x="2391666" y="476672"/>
              <a:chExt cx="812182" cy="18973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391666" y="476672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391666" y="548680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2391666" y="620688"/>
                <a:ext cx="812182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21" name="Striped Right Arrow 20">
            <a:hlinkClick r:id="rId13" action="ppaction://hlinksldjump"/>
          </p:cNvPr>
          <p:cNvSpPr/>
          <p:nvPr/>
        </p:nvSpPr>
        <p:spPr>
          <a:xfrm flipH="1">
            <a:off x="11002746" y="6386434"/>
            <a:ext cx="658723" cy="471566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78769" y="2698527"/>
            <a:ext cx="5796136" cy="352839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>
            <a:off x="7058889" y="4696749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Bachelors of Business Administration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8341" y="5609912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2"/>
                </a:solidFill>
                <a:latin typeface="Corbel" panose="020B0503020204020204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Stand out and Succeed in the World of Business</a:t>
            </a:r>
            <a:endParaRPr lang="en-US" b="1" dirty="0">
              <a:solidFill>
                <a:schemeClr val="accent2"/>
              </a:solidFill>
              <a:latin typeface="Corbel" panose="020B0503020204020204" pitchFamily="34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  <a:p>
            <a:endParaRPr lang="en-IN" dirty="0">
              <a:solidFill>
                <a:schemeClr val="accent2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4834" y="1376094"/>
            <a:ext cx="4837415" cy="3115110"/>
          </a:xfrm>
          <a:prstGeom prst="rect">
            <a:avLst/>
          </a:prstGeom>
        </p:spPr>
      </p:pic>
      <p:pic>
        <p:nvPicPr>
          <p:cNvPr id="26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41935" y="221719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73983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8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1.96532E-6 L 3.88889E-6 -1.9653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hlinkHover r:id="rId2" action="ppaction://hlinksldjump"/>
          </p:cNvPr>
          <p:cNvSpPr/>
          <p:nvPr/>
        </p:nvSpPr>
        <p:spPr>
          <a:xfrm>
            <a:off x="0" y="11777"/>
            <a:ext cx="12192000" cy="6858000"/>
          </a:xfrm>
          <a:prstGeom prst="rec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Striped Right Arrow 4">
            <a:hlinkClick r:id="rId4" action="ppaction://hlinksldjump"/>
          </p:cNvPr>
          <p:cNvSpPr/>
          <p:nvPr/>
        </p:nvSpPr>
        <p:spPr>
          <a:xfrm flipH="1">
            <a:off x="11027418" y="6291332"/>
            <a:ext cx="627421" cy="579774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38298" y="3443225"/>
            <a:ext cx="3456000" cy="1251837"/>
          </a:xfrm>
          <a:prstGeom prst="roundRect">
            <a:avLst/>
          </a:prstGeom>
          <a:solidFill>
            <a:srgbClr val="A0808E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99" y="3588010"/>
            <a:ext cx="1061460" cy="958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1927" y="3631010"/>
            <a:ext cx="247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Comprehensive </a:t>
            </a:r>
            <a:r>
              <a:rPr lang="en-IN" dirty="0"/>
              <a:t>commerce education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116631"/>
            <a:ext cx="11027418" cy="551568"/>
          </a:xfrm>
          <a:prstGeom prst="rect">
            <a:avLst/>
          </a:prstGeom>
          <a:solidFill>
            <a:srgbClr val="A08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6433063" y="3443225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4519679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6433063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9" name="Picture 3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3" y="3541068"/>
            <a:ext cx="908317" cy="908317"/>
          </a:xfrm>
          <a:prstGeom prst="rect">
            <a:avLst/>
          </a:prstGeom>
        </p:spPr>
      </p:pic>
      <p:pic>
        <p:nvPicPr>
          <p:cNvPr id="40" name="Picture 3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4966317"/>
            <a:ext cx="793070" cy="864096"/>
          </a:xfrm>
          <a:prstGeom prst="rect">
            <a:avLst/>
          </a:prstGeom>
        </p:spPr>
      </p:pic>
      <p:pic>
        <p:nvPicPr>
          <p:cNvPr id="41" name="Picture 4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19" y="4942535"/>
            <a:ext cx="887878" cy="887878"/>
          </a:xfrm>
          <a:prstGeom prst="rect">
            <a:avLst/>
          </a:prstGeom>
        </p:spPr>
      </p:pic>
      <p:pic>
        <p:nvPicPr>
          <p:cNvPr id="25" name="Google Shape;10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92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38114" y="6360920"/>
            <a:ext cx="664630" cy="507551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hlinkClick r:id="rId4" action="ppaction://hlinksldjump"/>
          </p:cNvPr>
          <p:cNvSpPr/>
          <p:nvPr/>
        </p:nvSpPr>
        <p:spPr>
          <a:xfrm>
            <a:off x="6416260" y="3456978"/>
            <a:ext cx="3456000" cy="1322932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30" y="3664286"/>
            <a:ext cx="908317" cy="908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8499" y="3883216"/>
            <a:ext cx="262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 smtClean="0"/>
              <a:t>Global </a:t>
            </a:r>
            <a:r>
              <a:rPr lang="en-IN" sz="1600" dirty="0"/>
              <a:t>economic structures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116631"/>
            <a:ext cx="11141719" cy="551568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sp>
        <p:nvSpPr>
          <p:cNvPr id="22" name="Rounded Rectangle 21">
            <a:hlinkClick r:id="rId10" action="ppaction://hlinksldjump"/>
          </p:cNvPr>
          <p:cNvSpPr/>
          <p:nvPr/>
        </p:nvSpPr>
        <p:spPr>
          <a:xfrm>
            <a:off x="4488847" y="3478212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4519679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6433063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7" y="3575459"/>
            <a:ext cx="1061460" cy="95881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4966317"/>
            <a:ext cx="793070" cy="864096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19" y="4942535"/>
            <a:ext cx="887878" cy="887878"/>
          </a:xfrm>
          <a:prstGeom prst="rect">
            <a:avLst/>
          </a:prstGeom>
        </p:spPr>
      </p:pic>
      <p:pic>
        <p:nvPicPr>
          <p:cNvPr id="24" name="Google Shape;10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2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25050" y="6360920"/>
            <a:ext cx="677693" cy="497080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0808E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62230" y="4688773"/>
            <a:ext cx="3456000" cy="1322932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A0808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28" y="4942254"/>
            <a:ext cx="793070" cy="86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304" y="496662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Versatility</a:t>
            </a:r>
            <a:r>
              <a:rPr lang="en-IN" dirty="0"/>
              <a:t>, adaptability, and innovation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116631"/>
            <a:ext cx="11127432" cy="551568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sp>
        <p:nvSpPr>
          <p:cNvPr id="22" name="Rounded Rectangle 21">
            <a:hlinkClick r:id="rId9" action="ppaction://hlinksldjump"/>
          </p:cNvPr>
          <p:cNvSpPr/>
          <p:nvPr/>
        </p:nvSpPr>
        <p:spPr>
          <a:xfrm>
            <a:off x="4488847" y="3478212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A0808E"/>
              </a:solidFill>
            </a:endParaRPr>
          </a:p>
        </p:txBody>
      </p:sp>
      <p:sp>
        <p:nvSpPr>
          <p:cNvPr id="31" name="Rounded Rectangle 30">
            <a:hlinkClick r:id="rId10" action="ppaction://hlinksldjump"/>
          </p:cNvPr>
          <p:cNvSpPr/>
          <p:nvPr/>
        </p:nvSpPr>
        <p:spPr>
          <a:xfrm>
            <a:off x="6433063" y="3443225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A0808E"/>
              </a:solidFill>
            </a:endParaRP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6433063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A0808E"/>
              </a:solidFill>
            </a:endParaRPr>
          </a:p>
        </p:txBody>
      </p:sp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7" y="3575459"/>
            <a:ext cx="1061460" cy="95881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3" y="3541068"/>
            <a:ext cx="908317" cy="908317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19" y="4942535"/>
            <a:ext cx="887878" cy="887878"/>
          </a:xfrm>
          <a:prstGeom prst="rect">
            <a:avLst/>
          </a:prstGeom>
        </p:spPr>
      </p:pic>
      <p:pic>
        <p:nvPicPr>
          <p:cNvPr id="24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1061314" y="6360920"/>
            <a:ext cx="641430" cy="497080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45271" y="4777847"/>
            <a:ext cx="3456000" cy="1322932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26" y="4972582"/>
            <a:ext cx="887878" cy="887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2811" y="4954856"/>
            <a:ext cx="219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Numerous </a:t>
            </a:r>
            <a:r>
              <a:rPr lang="en-IN" dirty="0"/>
              <a:t>postgraduate prospects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116631"/>
            <a:ext cx="11000096" cy="551568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sp>
        <p:nvSpPr>
          <p:cNvPr id="22" name="Rounded Rectangle 21">
            <a:hlinkClick r:id="rId9" action="ppaction://hlinksldjump"/>
          </p:cNvPr>
          <p:cNvSpPr/>
          <p:nvPr/>
        </p:nvSpPr>
        <p:spPr>
          <a:xfrm>
            <a:off x="4488847" y="3478212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ounded Rectangle 30">
            <a:hlinkClick r:id="rId10" action="ppaction://hlinksldjump"/>
          </p:cNvPr>
          <p:cNvSpPr/>
          <p:nvPr/>
        </p:nvSpPr>
        <p:spPr>
          <a:xfrm>
            <a:off x="6433063" y="3443225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4519679" y="4846364"/>
            <a:ext cx="1800200" cy="1152128"/>
          </a:xfrm>
          <a:prstGeom prst="roundRect">
            <a:avLst/>
          </a:prstGeom>
          <a:solidFill>
            <a:srgbClr val="A37B9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7" y="3575459"/>
            <a:ext cx="1061460" cy="95881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3" y="3541068"/>
            <a:ext cx="908317" cy="908317"/>
          </a:xfrm>
          <a:prstGeom prst="rect">
            <a:avLst/>
          </a:prstGeom>
        </p:spPr>
      </p:pic>
      <p:pic>
        <p:nvPicPr>
          <p:cNvPr id="35" name="Picture 3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4966317"/>
            <a:ext cx="793070" cy="864096"/>
          </a:xfrm>
          <a:prstGeom prst="rect">
            <a:avLst/>
          </a:prstGeom>
        </p:spPr>
      </p:pic>
      <p:pic>
        <p:nvPicPr>
          <p:cNvPr id="23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47825" cy="60386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260" y="209536"/>
            <a:ext cx="4978896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Why Study </a:t>
            </a:r>
            <a:r>
              <a:rPr lang="en-IN" sz="3200" b="1" dirty="0" smtClean="0"/>
              <a:t>B.Com </a:t>
            </a:r>
            <a:r>
              <a:rPr lang="en-IN" sz="3200" b="1" dirty="0"/>
              <a:t>@GJIMT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0947824" y="6339841"/>
            <a:ext cx="663179" cy="461678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0808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9D2E043-E28F-54DC-12DC-2BFD1BE5D913}"/>
              </a:ext>
            </a:extLst>
          </p:cNvPr>
          <p:cNvGrpSpPr/>
          <p:nvPr/>
        </p:nvGrpSpPr>
        <p:grpSpPr>
          <a:xfrm>
            <a:off x="1219040" y="1350771"/>
            <a:ext cx="4122177" cy="459575"/>
            <a:chOff x="1219040" y="1350771"/>
            <a:chExt cx="4122177" cy="45957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F825E641-6E8F-293B-CE93-853E98201574}"/>
                </a:ext>
              </a:extLst>
            </p:cNvPr>
            <p:cNvCxnSpPr>
              <a:cxnSpLocks/>
            </p:cNvCxnSpPr>
            <p:nvPr/>
          </p:nvCxnSpPr>
          <p:spPr>
            <a:xfrm>
              <a:off x="3804356" y="1580559"/>
              <a:ext cx="1536861" cy="0"/>
            </a:xfrm>
            <a:prstGeom prst="line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406412B-4CCE-53A1-05C0-9AD1A30A18A6}"/>
                </a:ext>
              </a:extLst>
            </p:cNvPr>
            <p:cNvSpPr/>
            <p:nvPr/>
          </p:nvSpPr>
          <p:spPr>
            <a:xfrm>
              <a:off x="1219040" y="1350771"/>
              <a:ext cx="2197325" cy="459575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r>
                <a:rPr lang="en-US" sz="1400" dirty="0">
                  <a:solidFill>
                    <a:srgbClr val="2E75B6"/>
                  </a:solidFill>
                </a:rPr>
                <a:t>Curriculum tailored to address the dynamic needs of the global commerce sector.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74C7355-F216-4FBB-9CB1-780653346123}"/>
              </a:ext>
            </a:extLst>
          </p:cNvPr>
          <p:cNvGrpSpPr/>
          <p:nvPr/>
        </p:nvGrpSpPr>
        <p:grpSpPr>
          <a:xfrm flipH="1">
            <a:off x="6868780" y="2592781"/>
            <a:ext cx="4079045" cy="459575"/>
            <a:chOff x="1262172" y="1327861"/>
            <a:chExt cx="4079045" cy="45957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185EC06-631E-5FD4-ADDD-FA7BEBFB4357}"/>
                </a:ext>
              </a:extLst>
            </p:cNvPr>
            <p:cNvCxnSpPr>
              <a:cxnSpLocks/>
            </p:cNvCxnSpPr>
            <p:nvPr/>
          </p:nvCxnSpPr>
          <p:spPr>
            <a:xfrm>
              <a:off x="3804356" y="1580559"/>
              <a:ext cx="1536861" cy="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218D7CC-D59A-58F2-85EF-BE4FE61CBE2E}"/>
                </a:ext>
              </a:extLst>
            </p:cNvPr>
            <p:cNvSpPr/>
            <p:nvPr/>
          </p:nvSpPr>
          <p:spPr>
            <a:xfrm>
              <a:off x="1262172" y="1327861"/>
              <a:ext cx="2197325" cy="459575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r>
                <a:rPr lang="en-US" sz="1400" dirty="0">
                  <a:solidFill>
                    <a:srgbClr val="C55A11"/>
                  </a:solidFill>
                </a:rPr>
                <a:t>Real-world projects to hone skills for improved career prospects.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2061A4B-55AA-AB24-3E49-A93992F99E7E}"/>
              </a:ext>
            </a:extLst>
          </p:cNvPr>
          <p:cNvGrpSpPr/>
          <p:nvPr/>
        </p:nvGrpSpPr>
        <p:grpSpPr>
          <a:xfrm>
            <a:off x="1387207" y="3790892"/>
            <a:ext cx="3954010" cy="459575"/>
            <a:chOff x="1387207" y="1306772"/>
            <a:chExt cx="3954010" cy="4595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E4CA4615-EF14-116B-146D-D0F311973ED1}"/>
                </a:ext>
              </a:extLst>
            </p:cNvPr>
            <p:cNvCxnSpPr>
              <a:cxnSpLocks/>
            </p:cNvCxnSpPr>
            <p:nvPr/>
          </p:nvCxnSpPr>
          <p:spPr>
            <a:xfrm>
              <a:off x="3804356" y="1580559"/>
              <a:ext cx="1536861" cy="0"/>
            </a:xfrm>
            <a:prstGeom prst="line">
              <a:avLst/>
            </a:prstGeom>
            <a:ln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94614E88-C714-93B5-7D8D-4E5254E92689}"/>
                </a:ext>
              </a:extLst>
            </p:cNvPr>
            <p:cNvSpPr/>
            <p:nvPr/>
          </p:nvSpPr>
          <p:spPr>
            <a:xfrm>
              <a:off x="1387207" y="1306772"/>
              <a:ext cx="2417080" cy="459575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r>
                <a:rPr lang="en-US" sz="1400" b="1" dirty="0">
                  <a:solidFill>
                    <a:srgbClr val="7C7C7C"/>
                  </a:solidFill>
                </a:rPr>
                <a:t>A balance of theoretical insights and practical exposure in state-of-the-art facilities.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479D10E-8E78-4760-10A2-D8054CA1A594}"/>
              </a:ext>
            </a:extLst>
          </p:cNvPr>
          <p:cNvGrpSpPr/>
          <p:nvPr/>
        </p:nvGrpSpPr>
        <p:grpSpPr>
          <a:xfrm flipH="1">
            <a:off x="6370320" y="5039775"/>
            <a:ext cx="4889862" cy="459575"/>
            <a:chOff x="949815" y="1290735"/>
            <a:chExt cx="4889862" cy="45957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314D4B76-49FC-5030-BFC4-4E15749D20FE}"/>
                </a:ext>
              </a:extLst>
            </p:cNvPr>
            <p:cNvCxnSpPr>
              <a:cxnSpLocks/>
            </p:cNvCxnSpPr>
            <p:nvPr/>
          </p:nvCxnSpPr>
          <p:spPr>
            <a:xfrm>
              <a:off x="3804356" y="1580559"/>
              <a:ext cx="2035321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65E6B550-5350-F6EE-D7B2-549B6C68D687}"/>
                </a:ext>
              </a:extLst>
            </p:cNvPr>
            <p:cNvSpPr/>
            <p:nvPr/>
          </p:nvSpPr>
          <p:spPr>
            <a:xfrm>
              <a:off x="949815" y="1290735"/>
              <a:ext cx="2642971" cy="459575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r>
                <a:rPr lang="en-US" sz="1400" dirty="0">
                  <a:solidFill>
                    <a:srgbClr val="BF9000"/>
                  </a:solidFill>
                </a:rPr>
                <a:t>Opportunity to pursue studies in collaboration with University of Canada West, Canada.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DFF6DE9-F48F-8907-432E-F16A3416C903}"/>
              </a:ext>
            </a:extLst>
          </p:cNvPr>
          <p:cNvGrpSpPr/>
          <p:nvPr/>
        </p:nvGrpSpPr>
        <p:grpSpPr>
          <a:xfrm>
            <a:off x="4363044" y="1486338"/>
            <a:ext cx="3462737" cy="4885931"/>
            <a:chOff x="4364399" y="1486338"/>
            <a:chExt cx="3462737" cy="45652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94F3FE17-ECDD-9BE7-AA1E-9EEBCE63B214}"/>
                </a:ext>
              </a:extLst>
            </p:cNvPr>
            <p:cNvGrpSpPr/>
            <p:nvPr/>
          </p:nvGrpSpPr>
          <p:grpSpPr>
            <a:xfrm>
              <a:off x="4364399" y="1486338"/>
              <a:ext cx="3462737" cy="993460"/>
              <a:chOff x="4364399" y="1486338"/>
              <a:chExt cx="3462737" cy="993460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34ADEC01-5A6E-1089-0A41-DECF00DE7A15}"/>
                  </a:ext>
                </a:extLst>
              </p:cNvPr>
              <p:cNvGrpSpPr/>
              <p:nvPr/>
            </p:nvGrpSpPr>
            <p:grpSpPr>
              <a:xfrm>
                <a:off x="4364399" y="1486338"/>
                <a:ext cx="3462737" cy="993460"/>
                <a:chOff x="4364399" y="1454176"/>
                <a:chExt cx="3462737" cy="993460"/>
              </a:xfrm>
            </p:grpSpPr>
            <p:sp>
              <p:nvSpPr>
                <p:cNvPr id="84" name="Freeform: Shape 69">
                  <a:extLst>
                    <a:ext uri="{FF2B5EF4-FFF2-40B4-BE49-F238E27FC236}">
                      <a16:creationId xmlns:a16="http://schemas.microsoft.com/office/drawing/2014/main" xmlns="" id="{5EA9E744-4586-ADDB-2C26-351D05A230AB}"/>
                    </a:ext>
                  </a:extLst>
                </p:cNvPr>
                <p:cNvSpPr/>
                <p:nvPr/>
              </p:nvSpPr>
              <p:spPr>
                <a:xfrm>
                  <a:off x="4364399" y="1542811"/>
                  <a:ext cx="3460024" cy="904825"/>
                </a:xfrm>
                <a:custGeom>
                  <a:avLst/>
                  <a:gdLst>
                    <a:gd name="connsiteX0" fmla="*/ 0 w 3460024"/>
                    <a:gd name="connsiteY0" fmla="*/ 0 h 904825"/>
                    <a:gd name="connsiteX1" fmla="*/ 3460024 w 3460024"/>
                    <a:gd name="connsiteY1" fmla="*/ 9102 h 904825"/>
                    <a:gd name="connsiteX2" fmla="*/ 2968140 w 3460024"/>
                    <a:gd name="connsiteY2" fmla="*/ 812985 h 904825"/>
                    <a:gd name="connsiteX3" fmla="*/ 2970148 w 3460024"/>
                    <a:gd name="connsiteY3" fmla="*/ 814430 h 904825"/>
                    <a:gd name="connsiteX4" fmla="*/ 2964979 w 3460024"/>
                    <a:gd name="connsiteY4" fmla="*/ 818150 h 904825"/>
                    <a:gd name="connsiteX5" fmla="*/ 2963897 w 3460024"/>
                    <a:gd name="connsiteY5" fmla="*/ 819918 h 904825"/>
                    <a:gd name="connsiteX6" fmla="*/ 2962526 w 3460024"/>
                    <a:gd name="connsiteY6" fmla="*/ 819916 h 904825"/>
                    <a:gd name="connsiteX7" fmla="*/ 2944833 w 3460024"/>
                    <a:gd name="connsiteY7" fmla="*/ 832648 h 904825"/>
                    <a:gd name="connsiteX8" fmla="*/ 1724102 w 3460024"/>
                    <a:gd name="connsiteY8" fmla="*/ 904825 h 904825"/>
                    <a:gd name="connsiteX9" fmla="*/ 503372 w 3460024"/>
                    <a:gd name="connsiteY9" fmla="*/ 832648 h 904825"/>
                    <a:gd name="connsiteX10" fmla="*/ 479364 w 3460024"/>
                    <a:gd name="connsiteY10" fmla="*/ 815372 h 904825"/>
                    <a:gd name="connsiteX11" fmla="*/ 477225 w 3460024"/>
                    <a:gd name="connsiteY11" fmla="*/ 815368 h 9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60024" h="904825">
                      <a:moveTo>
                        <a:pt x="0" y="0"/>
                      </a:moveTo>
                      <a:lnTo>
                        <a:pt x="3460024" y="9102"/>
                      </a:lnTo>
                      <a:lnTo>
                        <a:pt x="2968140" y="812985"/>
                      </a:lnTo>
                      <a:lnTo>
                        <a:pt x="2970148" y="814430"/>
                      </a:lnTo>
                      <a:lnTo>
                        <a:pt x="2964979" y="818150"/>
                      </a:lnTo>
                      <a:lnTo>
                        <a:pt x="2963897" y="819918"/>
                      </a:lnTo>
                      <a:lnTo>
                        <a:pt x="2962526" y="819916"/>
                      </a:lnTo>
                      <a:lnTo>
                        <a:pt x="2944833" y="832648"/>
                      </a:lnTo>
                      <a:cubicBezTo>
                        <a:pt x="2828644" y="873840"/>
                        <a:pt x="2326253" y="904825"/>
                        <a:pt x="1724102" y="904825"/>
                      </a:cubicBezTo>
                      <a:cubicBezTo>
                        <a:pt x="1121952" y="904825"/>
                        <a:pt x="619561" y="873840"/>
                        <a:pt x="503372" y="832648"/>
                      </a:cubicBezTo>
                      <a:lnTo>
                        <a:pt x="479364" y="815372"/>
                      </a:lnTo>
                      <a:lnTo>
                        <a:pt x="477225" y="815368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xmlns="" id="{4ED3E701-1FA9-446A-A74A-A0F62FBA25E3}"/>
                    </a:ext>
                  </a:extLst>
                </p:cNvPr>
                <p:cNvSpPr/>
                <p:nvPr/>
              </p:nvSpPr>
              <p:spPr>
                <a:xfrm>
                  <a:off x="4365938" y="1454176"/>
                  <a:ext cx="3461198" cy="18078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3077982E-2349-103F-E7D5-58862F804E7E}"/>
                  </a:ext>
                </a:extLst>
              </p:cNvPr>
              <p:cNvSpPr txBox="1"/>
              <p:nvPr/>
            </p:nvSpPr>
            <p:spPr>
              <a:xfrm>
                <a:off x="5097962" y="1771044"/>
                <a:ext cx="1992789" cy="6039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dirty="0" smtClean="0"/>
                  <a:t>Global </a:t>
                </a:r>
                <a:r>
                  <a:rPr lang="en-IN" dirty="0"/>
                  <a:t>commerce sector</a:t>
                </a:r>
                <a:endParaRPr lang="en-US" sz="1800" b="1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E75D403-ABFE-2B7A-C89E-0044F13A3992}"/>
                </a:ext>
              </a:extLst>
            </p:cNvPr>
            <p:cNvGrpSpPr/>
            <p:nvPr/>
          </p:nvGrpSpPr>
          <p:grpSpPr>
            <a:xfrm>
              <a:off x="4574685" y="2679099"/>
              <a:ext cx="3039455" cy="960537"/>
              <a:chOff x="4574685" y="2646130"/>
              <a:chExt cx="3039455" cy="96053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AF8C59C9-CAD6-7FFB-9270-03F34B114C48}"/>
                  </a:ext>
                </a:extLst>
              </p:cNvPr>
              <p:cNvGrpSpPr/>
              <p:nvPr/>
            </p:nvGrpSpPr>
            <p:grpSpPr>
              <a:xfrm>
                <a:off x="4574685" y="2646130"/>
                <a:ext cx="3039455" cy="960537"/>
                <a:chOff x="4574685" y="2646130"/>
                <a:chExt cx="3039455" cy="960537"/>
              </a:xfrm>
            </p:grpSpPr>
            <p:sp>
              <p:nvSpPr>
                <p:cNvPr id="80" name="Freeform: Shape 68">
                  <a:extLst>
                    <a:ext uri="{FF2B5EF4-FFF2-40B4-BE49-F238E27FC236}">
                      <a16:creationId xmlns:a16="http://schemas.microsoft.com/office/drawing/2014/main" xmlns="" id="{B39B6F1A-3C7F-0946-60B8-1D76C74E6E25}"/>
                    </a:ext>
                  </a:extLst>
                </p:cNvPr>
                <p:cNvSpPr/>
                <p:nvPr/>
              </p:nvSpPr>
              <p:spPr>
                <a:xfrm>
                  <a:off x="4584262" y="2737692"/>
                  <a:ext cx="3020298" cy="868975"/>
                </a:xfrm>
                <a:custGeom>
                  <a:avLst/>
                  <a:gdLst>
                    <a:gd name="connsiteX0" fmla="*/ 0 w 3020298"/>
                    <a:gd name="connsiteY0" fmla="*/ 0 h 868975"/>
                    <a:gd name="connsiteX1" fmla="*/ 3020298 w 3020298"/>
                    <a:gd name="connsiteY1" fmla="*/ 8766 h 868975"/>
                    <a:gd name="connsiteX2" fmla="*/ 2587223 w 3020298"/>
                    <a:gd name="connsiteY2" fmla="*/ 789625 h 868975"/>
                    <a:gd name="connsiteX3" fmla="*/ 2580577 w 3020298"/>
                    <a:gd name="connsiteY3" fmla="*/ 789612 h 868975"/>
                    <a:gd name="connsiteX4" fmla="*/ 2568173 w 3020298"/>
                    <a:gd name="connsiteY4" fmla="*/ 799465 h 868975"/>
                    <a:gd name="connsiteX5" fmla="*/ 1503084 w 3020298"/>
                    <a:gd name="connsiteY5" fmla="*/ 868975 h 868975"/>
                    <a:gd name="connsiteX6" fmla="*/ 437996 w 3020298"/>
                    <a:gd name="connsiteY6" fmla="*/ 799465 h 868975"/>
                    <a:gd name="connsiteX7" fmla="*/ 420100 w 3020298"/>
                    <a:gd name="connsiteY7" fmla="*/ 785250 h 868975"/>
                    <a:gd name="connsiteX8" fmla="*/ 416576 w 3020298"/>
                    <a:gd name="connsiteY8" fmla="*/ 785243 h 868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20298" h="868975">
                      <a:moveTo>
                        <a:pt x="0" y="0"/>
                      </a:moveTo>
                      <a:lnTo>
                        <a:pt x="3020298" y="8766"/>
                      </a:lnTo>
                      <a:lnTo>
                        <a:pt x="2587223" y="789625"/>
                      </a:lnTo>
                      <a:lnTo>
                        <a:pt x="2580577" y="789612"/>
                      </a:lnTo>
                      <a:lnTo>
                        <a:pt x="2568173" y="799465"/>
                      </a:lnTo>
                      <a:cubicBezTo>
                        <a:pt x="2466798" y="839134"/>
                        <a:pt x="2028461" y="868975"/>
                        <a:pt x="1503084" y="868975"/>
                      </a:cubicBezTo>
                      <a:cubicBezTo>
                        <a:pt x="977707" y="868975"/>
                        <a:pt x="539371" y="839134"/>
                        <a:pt x="437996" y="799465"/>
                      </a:cubicBezTo>
                      <a:lnTo>
                        <a:pt x="420100" y="785250"/>
                      </a:lnTo>
                      <a:lnTo>
                        <a:pt x="416576" y="7852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xmlns="" id="{3E5EFE91-71C9-B1ED-0116-41EA3C62FAC3}"/>
                    </a:ext>
                  </a:extLst>
                </p:cNvPr>
                <p:cNvSpPr/>
                <p:nvPr/>
              </p:nvSpPr>
              <p:spPr>
                <a:xfrm>
                  <a:off x="4574685" y="2646130"/>
                  <a:ext cx="3039455" cy="17411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27ED6764-310E-E43A-4D50-42753D6787FA}"/>
                  </a:ext>
                </a:extLst>
              </p:cNvPr>
              <p:cNvSpPr txBox="1"/>
              <p:nvPr/>
            </p:nvSpPr>
            <p:spPr>
              <a:xfrm>
                <a:off x="5187123" y="2910892"/>
                <a:ext cx="1814466" cy="6039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dirty="0"/>
                  <a:t>Real-world projects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E3938A8F-E758-6FA9-A26C-92ECC94DE3F3}"/>
                </a:ext>
              </a:extLst>
            </p:cNvPr>
            <p:cNvGrpSpPr/>
            <p:nvPr/>
          </p:nvGrpSpPr>
          <p:grpSpPr>
            <a:xfrm>
              <a:off x="4836623" y="3838937"/>
              <a:ext cx="2515579" cy="983019"/>
              <a:chOff x="4836623" y="3807581"/>
              <a:chExt cx="2515579" cy="98301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xmlns="" id="{410EE346-BAC0-01EA-1AE1-D9B06297AE92}"/>
                  </a:ext>
                </a:extLst>
              </p:cNvPr>
              <p:cNvGrpSpPr/>
              <p:nvPr/>
            </p:nvGrpSpPr>
            <p:grpSpPr>
              <a:xfrm>
                <a:off x="4836623" y="3807581"/>
                <a:ext cx="2515579" cy="983019"/>
                <a:chOff x="4836623" y="3842326"/>
                <a:chExt cx="2515579" cy="983019"/>
              </a:xfrm>
            </p:grpSpPr>
            <p:sp>
              <p:nvSpPr>
                <p:cNvPr id="76" name="Freeform: Shape 52">
                  <a:extLst>
                    <a:ext uri="{FF2B5EF4-FFF2-40B4-BE49-F238E27FC236}">
                      <a16:creationId xmlns:a16="http://schemas.microsoft.com/office/drawing/2014/main" xmlns="" id="{3BC996E1-0122-E4A8-3059-DBE92722CF6B}"/>
                    </a:ext>
                  </a:extLst>
                </p:cNvPr>
                <p:cNvSpPr/>
                <p:nvPr/>
              </p:nvSpPr>
              <p:spPr>
                <a:xfrm>
                  <a:off x="4836692" y="3915864"/>
                  <a:ext cx="2515441" cy="909481"/>
                </a:xfrm>
                <a:custGeom>
                  <a:avLst/>
                  <a:gdLst>
                    <a:gd name="connsiteX0" fmla="*/ 0 w 1995851"/>
                    <a:gd name="connsiteY0" fmla="*/ 0 h 1078479"/>
                    <a:gd name="connsiteX1" fmla="*/ 408326 w 1995851"/>
                    <a:gd name="connsiteY1" fmla="*/ 1035532 h 1078479"/>
                    <a:gd name="connsiteX2" fmla="*/ 1005774 w 1995851"/>
                    <a:gd name="connsiteY2" fmla="*/ 1078479 h 1078479"/>
                    <a:gd name="connsiteX3" fmla="*/ 1586871 w 1995851"/>
                    <a:gd name="connsiteY3" fmla="*/ 1035532 h 1078479"/>
                    <a:gd name="connsiteX4" fmla="*/ 1995851 w 1995851"/>
                    <a:gd name="connsiteY4" fmla="*/ 0 h 1078479"/>
                    <a:gd name="connsiteX5" fmla="*/ 0 w 1995851"/>
                    <a:gd name="connsiteY5" fmla="*/ 0 h 107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5851" h="1078479">
                      <a:moveTo>
                        <a:pt x="0" y="0"/>
                      </a:moveTo>
                      <a:lnTo>
                        <a:pt x="408326" y="1035532"/>
                      </a:lnTo>
                      <a:cubicBezTo>
                        <a:pt x="408326" y="1061256"/>
                        <a:pt x="681816" y="1078479"/>
                        <a:pt x="1005774" y="1078479"/>
                      </a:cubicBezTo>
                      <a:cubicBezTo>
                        <a:pt x="1329732" y="1078479"/>
                        <a:pt x="1586871" y="1061256"/>
                        <a:pt x="1586871" y="1035532"/>
                      </a:cubicBezTo>
                      <a:lnTo>
                        <a:pt x="199585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53">
                  <a:extLst>
                    <a:ext uri="{FF2B5EF4-FFF2-40B4-BE49-F238E27FC236}">
                      <a16:creationId xmlns:a16="http://schemas.microsoft.com/office/drawing/2014/main" xmlns="" id="{3B24A8BE-7500-0652-8E7F-7F6396ABF9AE}"/>
                    </a:ext>
                  </a:extLst>
                </p:cNvPr>
                <p:cNvSpPr/>
                <p:nvPr/>
              </p:nvSpPr>
              <p:spPr>
                <a:xfrm>
                  <a:off x="4836623" y="3842326"/>
                  <a:ext cx="2515579" cy="137884"/>
                </a:xfrm>
                <a:custGeom>
                  <a:avLst/>
                  <a:gdLst>
                    <a:gd name="connsiteX0" fmla="*/ 1995960 w 1995960"/>
                    <a:gd name="connsiteY0" fmla="*/ 87203 h 163505"/>
                    <a:gd name="connsiteX1" fmla="*/ 1005556 w 1995960"/>
                    <a:gd name="connsiteY1" fmla="*/ 163505 h 163505"/>
                    <a:gd name="connsiteX2" fmla="*/ 0 w 1995960"/>
                    <a:gd name="connsiteY2" fmla="*/ 87203 h 163505"/>
                    <a:gd name="connsiteX3" fmla="*/ 1005556 w 1995960"/>
                    <a:gd name="connsiteY3" fmla="*/ 0 h 163505"/>
                    <a:gd name="connsiteX4" fmla="*/ 1995960 w 1995960"/>
                    <a:gd name="connsiteY4" fmla="*/ 87203 h 163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5960" h="163505">
                      <a:moveTo>
                        <a:pt x="1995960" y="87203"/>
                      </a:moveTo>
                      <a:cubicBezTo>
                        <a:pt x="1995960" y="132330"/>
                        <a:pt x="1560383" y="163505"/>
                        <a:pt x="1005556" y="163505"/>
                      </a:cubicBezTo>
                      <a:cubicBezTo>
                        <a:pt x="450729" y="163505"/>
                        <a:pt x="0" y="132330"/>
                        <a:pt x="0" y="87203"/>
                      </a:cubicBezTo>
                      <a:cubicBezTo>
                        <a:pt x="0" y="42075"/>
                        <a:pt x="450729" y="0"/>
                        <a:pt x="1005556" y="0"/>
                      </a:cubicBezTo>
                      <a:cubicBezTo>
                        <a:pt x="1560383" y="0"/>
                        <a:pt x="1995960" y="42075"/>
                        <a:pt x="1995960" y="87203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2A4DC4D8-794D-1A1E-0E5A-38418D0DD7A0}"/>
                  </a:ext>
                </a:extLst>
              </p:cNvPr>
              <p:cNvSpPr txBox="1"/>
              <p:nvPr/>
            </p:nvSpPr>
            <p:spPr>
              <a:xfrm>
                <a:off x="5276340" y="3997135"/>
                <a:ext cx="1636144" cy="6039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dirty="0" smtClean="0"/>
                  <a:t>Practical </a:t>
                </a:r>
                <a:r>
                  <a:rPr lang="en-IN" dirty="0"/>
                  <a:t>exposure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BCD1E572-C2B6-E5D1-4DE6-CF8261A602DF}"/>
                </a:ext>
              </a:extLst>
            </p:cNvPr>
            <p:cNvGrpSpPr/>
            <p:nvPr/>
          </p:nvGrpSpPr>
          <p:grpSpPr>
            <a:xfrm>
              <a:off x="4919750" y="5021257"/>
              <a:ext cx="2349324" cy="1030332"/>
              <a:chOff x="4919750" y="4989095"/>
              <a:chExt cx="2349324" cy="1030332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783CD792-A9C3-9415-2BA9-9637CD8B6AA0}"/>
                  </a:ext>
                </a:extLst>
              </p:cNvPr>
              <p:cNvGrpSpPr/>
              <p:nvPr/>
            </p:nvGrpSpPr>
            <p:grpSpPr>
              <a:xfrm>
                <a:off x="4919750" y="4989095"/>
                <a:ext cx="2349324" cy="1000031"/>
                <a:chOff x="4895775" y="4989095"/>
                <a:chExt cx="2349324" cy="1000031"/>
              </a:xfrm>
            </p:grpSpPr>
            <p:sp>
              <p:nvSpPr>
                <p:cNvPr id="72" name="Freeform: Shape 55">
                  <a:extLst>
                    <a:ext uri="{FF2B5EF4-FFF2-40B4-BE49-F238E27FC236}">
                      <a16:creationId xmlns:a16="http://schemas.microsoft.com/office/drawing/2014/main" xmlns="" id="{D7D59F44-F82D-9350-A1EF-F8358259F042}"/>
                    </a:ext>
                  </a:extLst>
                </p:cNvPr>
                <p:cNvSpPr/>
                <p:nvPr/>
              </p:nvSpPr>
              <p:spPr>
                <a:xfrm rot="10800000">
                  <a:off x="4895775" y="5006107"/>
                  <a:ext cx="2349324" cy="983019"/>
                </a:xfrm>
                <a:custGeom>
                  <a:avLst/>
                  <a:gdLst>
                    <a:gd name="connsiteX0" fmla="*/ 1183965 w 2349324"/>
                    <a:gd name="connsiteY0" fmla="*/ 983019 h 983019"/>
                    <a:gd name="connsiteX1" fmla="*/ 480745 w 2349324"/>
                    <a:gd name="connsiteY1" fmla="*/ 946802 h 983019"/>
                    <a:gd name="connsiteX2" fmla="*/ 188 w 2349324"/>
                    <a:gd name="connsiteY2" fmla="*/ 73646 h 983019"/>
                    <a:gd name="connsiteX3" fmla="*/ 0 w 2349324"/>
                    <a:gd name="connsiteY3" fmla="*/ 73539 h 983019"/>
                    <a:gd name="connsiteX4" fmla="*/ 1183579 w 2349324"/>
                    <a:gd name="connsiteY4" fmla="*/ 0 h 983019"/>
                    <a:gd name="connsiteX5" fmla="*/ 2326018 w 2349324"/>
                    <a:gd name="connsiteY5" fmla="*/ 59452 h 983019"/>
                    <a:gd name="connsiteX6" fmla="*/ 2349322 w 2349324"/>
                    <a:gd name="connsiteY6" fmla="*/ 73538 h 983019"/>
                    <a:gd name="connsiteX7" fmla="*/ 2349324 w 2349324"/>
                    <a:gd name="connsiteY7" fmla="*/ 73538 h 983019"/>
                    <a:gd name="connsiteX8" fmla="*/ 1867939 w 2349324"/>
                    <a:gd name="connsiteY8" fmla="*/ 946802 h 983019"/>
                    <a:gd name="connsiteX9" fmla="*/ 1183965 w 2349324"/>
                    <a:gd name="connsiteY9" fmla="*/ 983019 h 983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49324" h="983019">
                      <a:moveTo>
                        <a:pt x="1183965" y="983019"/>
                      </a:moveTo>
                      <a:cubicBezTo>
                        <a:pt x="802653" y="983019"/>
                        <a:pt x="480745" y="968495"/>
                        <a:pt x="480745" y="946802"/>
                      </a:cubicBezTo>
                      <a:lnTo>
                        <a:pt x="188" y="73646"/>
                      </a:lnTo>
                      <a:lnTo>
                        <a:pt x="0" y="73539"/>
                      </a:lnTo>
                      <a:cubicBezTo>
                        <a:pt x="0" y="35482"/>
                        <a:pt x="530526" y="0"/>
                        <a:pt x="1183579" y="0"/>
                      </a:cubicBezTo>
                      <a:cubicBezTo>
                        <a:pt x="1755001" y="0"/>
                        <a:pt x="2218957" y="27166"/>
                        <a:pt x="2326018" y="59452"/>
                      </a:cubicBezTo>
                      <a:lnTo>
                        <a:pt x="2349322" y="73538"/>
                      </a:lnTo>
                      <a:lnTo>
                        <a:pt x="2349324" y="73538"/>
                      </a:lnTo>
                      <a:lnTo>
                        <a:pt x="1867939" y="946802"/>
                      </a:lnTo>
                      <a:cubicBezTo>
                        <a:pt x="1867939" y="968495"/>
                        <a:pt x="1565276" y="983019"/>
                        <a:pt x="1183965" y="98301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54">
                  <a:extLst>
                    <a:ext uri="{FF2B5EF4-FFF2-40B4-BE49-F238E27FC236}">
                      <a16:creationId xmlns:a16="http://schemas.microsoft.com/office/drawing/2014/main" xmlns="" id="{BE775D1D-7D69-736E-E308-E6EF943B3592}"/>
                    </a:ext>
                  </a:extLst>
                </p:cNvPr>
                <p:cNvSpPr/>
                <p:nvPr/>
              </p:nvSpPr>
              <p:spPr>
                <a:xfrm rot="10800000">
                  <a:off x="5376614" y="4989095"/>
                  <a:ext cx="1387645" cy="116694"/>
                </a:xfrm>
                <a:custGeom>
                  <a:avLst/>
                  <a:gdLst>
                    <a:gd name="connsiteX0" fmla="*/ 1995960 w 1995960"/>
                    <a:gd name="connsiteY0" fmla="*/ 87203 h 163505"/>
                    <a:gd name="connsiteX1" fmla="*/ 1005556 w 1995960"/>
                    <a:gd name="connsiteY1" fmla="*/ 163505 h 163505"/>
                    <a:gd name="connsiteX2" fmla="*/ 0 w 1995960"/>
                    <a:gd name="connsiteY2" fmla="*/ 87203 h 163505"/>
                    <a:gd name="connsiteX3" fmla="*/ 1005556 w 1995960"/>
                    <a:gd name="connsiteY3" fmla="*/ 0 h 163505"/>
                    <a:gd name="connsiteX4" fmla="*/ 1995960 w 1995960"/>
                    <a:gd name="connsiteY4" fmla="*/ 87203 h 163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5960" h="163505">
                      <a:moveTo>
                        <a:pt x="1995960" y="87203"/>
                      </a:moveTo>
                      <a:cubicBezTo>
                        <a:pt x="1995960" y="132330"/>
                        <a:pt x="1560383" y="163505"/>
                        <a:pt x="1005556" y="163505"/>
                      </a:cubicBezTo>
                      <a:cubicBezTo>
                        <a:pt x="450729" y="163505"/>
                        <a:pt x="0" y="132330"/>
                        <a:pt x="0" y="87203"/>
                      </a:cubicBezTo>
                      <a:cubicBezTo>
                        <a:pt x="0" y="42075"/>
                        <a:pt x="450729" y="0"/>
                        <a:pt x="1005556" y="0"/>
                      </a:cubicBezTo>
                      <a:cubicBezTo>
                        <a:pt x="1560383" y="0"/>
                        <a:pt x="1995960" y="42075"/>
                        <a:pt x="1995960" y="87203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0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17071618-55C0-1171-2444-9B8734E2AEC4}"/>
                  </a:ext>
                </a:extLst>
              </p:cNvPr>
              <p:cNvSpPr txBox="1"/>
              <p:nvPr/>
            </p:nvSpPr>
            <p:spPr>
              <a:xfrm>
                <a:off x="5231704" y="5156698"/>
                <a:ext cx="1725304" cy="8627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/>
                  <a:t>University of Canada West, Canada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8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90382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0808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75" y="411267"/>
            <a:ext cx="4114800" cy="418058"/>
          </a:xfrm>
        </p:spPr>
        <p:txBody>
          <a:bodyPr>
            <a:noAutofit/>
          </a:bodyPr>
          <a:lstStyle/>
          <a:p>
            <a:r>
              <a:rPr lang="en-IN" sz="3200" b="1" dirty="0" smtClean="0"/>
              <a:t>Curriculum </a:t>
            </a:r>
            <a:r>
              <a:rPr lang="en-IN" sz="3200" b="1" dirty="0"/>
              <a:t>with Majors</a:t>
            </a:r>
            <a:br>
              <a:rPr lang="en-IN" sz="3200" b="1" dirty="0"/>
            </a:b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42634" y="6360920"/>
            <a:ext cx="609435" cy="440599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xmlns="" id="{3BDD8800-9421-9740-8A16-B109EC8761AB}"/>
              </a:ext>
            </a:extLst>
          </p:cNvPr>
          <p:cNvSpPr/>
          <p:nvPr/>
        </p:nvSpPr>
        <p:spPr>
          <a:xfrm>
            <a:off x="3565380" y="1733222"/>
            <a:ext cx="5816600" cy="755650"/>
          </a:xfrm>
          <a:prstGeom prst="roundRect">
            <a:avLst>
              <a:gd name="adj" fmla="val 3089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5400" dist="12700" dir="4200000" algn="ctr" rotWithShape="0">
              <a:srgbClr val="000000">
                <a:alpha val="2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xmlns="" id="{D6CD8260-EA0A-F647-9CB6-60D6FF4F3F98}"/>
              </a:ext>
            </a:extLst>
          </p:cNvPr>
          <p:cNvSpPr/>
          <p:nvPr/>
        </p:nvSpPr>
        <p:spPr>
          <a:xfrm>
            <a:off x="3178629" y="1845724"/>
            <a:ext cx="1952445" cy="529087"/>
          </a:xfrm>
          <a:prstGeom prst="roundRect">
            <a:avLst>
              <a:gd name="adj" fmla="val 23913"/>
            </a:avLst>
          </a:prstGeom>
          <a:solidFill>
            <a:srgbClr val="A52EEA"/>
          </a:solidFill>
          <a:ln w="25400" cap="flat" cmpd="sng" algn="ctr">
            <a:noFill/>
            <a:prstDash val="solid"/>
          </a:ln>
          <a:effectLst>
            <a:outerShdw blurRad="215900" dist="50800" dir="5400000" algn="ctr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F06F638F-84BD-D04F-909B-43CCD8FDD416}"/>
              </a:ext>
            </a:extLst>
          </p:cNvPr>
          <p:cNvSpPr txBox="1"/>
          <p:nvPr/>
        </p:nvSpPr>
        <p:spPr>
          <a:xfrm>
            <a:off x="3366888" y="1860268"/>
            <a:ext cx="14879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 </a:t>
            </a:r>
            <a:r>
              <a:rPr lang="en-IN" sz="1600" b="1" dirty="0" smtClean="0">
                <a:solidFill>
                  <a:schemeClr val="bg1"/>
                </a:solidFill>
              </a:rPr>
              <a:t>Commerce </a:t>
            </a:r>
            <a:r>
              <a:rPr lang="en-IN" sz="1600" b="1" dirty="0">
                <a:solidFill>
                  <a:schemeClr val="bg1"/>
                </a:solidFill>
              </a:rPr>
              <a:t>and business. </a:t>
            </a:r>
            <a:endParaRPr lang="en-US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EF207334-D370-CF48-9D1A-F09FA080B1FA}"/>
              </a:ext>
            </a:extLst>
          </p:cNvPr>
          <p:cNvSpPr txBox="1"/>
          <p:nvPr/>
        </p:nvSpPr>
        <p:spPr>
          <a:xfrm>
            <a:off x="5485713" y="1817449"/>
            <a:ext cx="376278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The B.Com (Hons.) program at GJIMT delves deeply into the intricate dynamics of commerce and business.</a:t>
            </a:r>
            <a:endParaRPr lang="en-US" sz="1400" dirty="0">
              <a:solidFill>
                <a:srgbClr val="F1F2F1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xmlns="" id="{6AA70C28-F772-3C4E-A803-A52B2D2C7441}"/>
              </a:ext>
            </a:extLst>
          </p:cNvPr>
          <p:cNvSpPr/>
          <p:nvPr/>
        </p:nvSpPr>
        <p:spPr>
          <a:xfrm>
            <a:off x="2185809" y="1756415"/>
            <a:ext cx="713825" cy="713825"/>
          </a:xfrm>
          <a:prstGeom prst="ellipse">
            <a:avLst/>
          </a:prstGeom>
          <a:solidFill>
            <a:srgbClr val="A52EEA"/>
          </a:solidFill>
          <a:ln w="25400" cap="flat" cmpd="sng" algn="ctr">
            <a:noFill/>
            <a:prstDash val="solid"/>
          </a:ln>
          <a:effectLst>
            <a:outerShdw blurRad="215900" dist="50800" dir="5400000" algn="tl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xmlns="" id="{7037E8A7-34AD-1345-A4C2-08C4E7F8EF7B}"/>
              </a:ext>
            </a:extLst>
          </p:cNvPr>
          <p:cNvSpPr/>
          <p:nvPr/>
        </p:nvSpPr>
        <p:spPr>
          <a:xfrm>
            <a:off x="3565380" y="2667942"/>
            <a:ext cx="5816600" cy="755650"/>
          </a:xfrm>
          <a:prstGeom prst="roundRect">
            <a:avLst>
              <a:gd name="adj" fmla="val 3089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5400" dist="12700" dir="4200000" algn="ctr" rotWithShape="0">
              <a:srgbClr val="000000">
                <a:alpha val="2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xmlns="" id="{EE923CBE-7CE7-5C47-820C-C2BD01E6B194}"/>
              </a:ext>
            </a:extLst>
          </p:cNvPr>
          <p:cNvSpPr/>
          <p:nvPr/>
        </p:nvSpPr>
        <p:spPr>
          <a:xfrm>
            <a:off x="3178629" y="2780444"/>
            <a:ext cx="1952445" cy="529087"/>
          </a:xfrm>
          <a:prstGeom prst="roundRect">
            <a:avLst>
              <a:gd name="adj" fmla="val 23913"/>
            </a:avLst>
          </a:prstGeom>
          <a:solidFill>
            <a:srgbClr val="846CF1"/>
          </a:solidFill>
          <a:ln w="25400" cap="flat" cmpd="sng" algn="ctr">
            <a:noFill/>
            <a:prstDash val="solid"/>
          </a:ln>
          <a:effectLst>
            <a:outerShdw blurRad="215900" dist="50800" dir="5400000" algn="ctr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0721AED2-FA85-5941-A9D4-FD89503FB0DB}"/>
              </a:ext>
            </a:extLst>
          </p:cNvPr>
          <p:cNvSpPr txBox="1"/>
          <p:nvPr/>
        </p:nvSpPr>
        <p:spPr>
          <a:xfrm>
            <a:off x="3366887" y="2819041"/>
            <a:ext cx="14879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600" dirty="0" smtClean="0"/>
              <a:t>Foundational </a:t>
            </a:r>
            <a:r>
              <a:rPr lang="en-IN" sz="1600" dirty="0"/>
              <a:t>areas</a:t>
            </a:r>
            <a:endParaRPr lang="en-US" sz="16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90B7BA80-8134-294C-AC9C-EB66781606FA}"/>
              </a:ext>
            </a:extLst>
          </p:cNvPr>
          <p:cNvSpPr txBox="1"/>
          <p:nvPr/>
        </p:nvSpPr>
        <p:spPr>
          <a:xfrm>
            <a:off x="5480095" y="2695165"/>
            <a:ext cx="390188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 It encapsulates foundational areas such as Business Organization and Management, Financial Accounting, and Managerial Economics. </a:t>
            </a:r>
            <a:endParaRPr lang="en-US" sz="1400" dirty="0">
              <a:solidFill>
                <a:srgbClr val="F1F2F1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91589DFE-D3A6-F44A-8B58-2590EB904209}"/>
              </a:ext>
            </a:extLst>
          </p:cNvPr>
          <p:cNvSpPr/>
          <p:nvPr/>
        </p:nvSpPr>
        <p:spPr>
          <a:xfrm>
            <a:off x="2185809" y="2691135"/>
            <a:ext cx="713825" cy="713825"/>
          </a:xfrm>
          <a:prstGeom prst="ellipse">
            <a:avLst/>
          </a:prstGeom>
          <a:solidFill>
            <a:srgbClr val="846CF1"/>
          </a:solidFill>
          <a:ln w="25400" cap="flat" cmpd="sng" algn="ctr">
            <a:noFill/>
            <a:prstDash val="solid"/>
          </a:ln>
          <a:effectLst>
            <a:outerShdw blurRad="215900" dist="50800" dir="5400000" algn="tl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Rounded Rectangle 175">
            <a:extLst>
              <a:ext uri="{FF2B5EF4-FFF2-40B4-BE49-F238E27FC236}">
                <a16:creationId xmlns:a16="http://schemas.microsoft.com/office/drawing/2014/main" xmlns="" id="{E590A579-7B93-1649-8C95-F61F92CC4198}"/>
              </a:ext>
            </a:extLst>
          </p:cNvPr>
          <p:cNvSpPr/>
          <p:nvPr/>
        </p:nvSpPr>
        <p:spPr>
          <a:xfrm>
            <a:off x="3565380" y="3612822"/>
            <a:ext cx="5816600" cy="755650"/>
          </a:xfrm>
          <a:prstGeom prst="roundRect">
            <a:avLst>
              <a:gd name="adj" fmla="val 3089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5400" dist="12700" dir="4200000" algn="ctr" rotWithShape="0">
              <a:srgbClr val="000000">
                <a:alpha val="2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xmlns="" id="{1B444C3C-7760-6A44-8E6E-7DCCB446216D}"/>
              </a:ext>
            </a:extLst>
          </p:cNvPr>
          <p:cNvSpPr/>
          <p:nvPr/>
        </p:nvSpPr>
        <p:spPr>
          <a:xfrm>
            <a:off x="3178629" y="3725324"/>
            <a:ext cx="1952445" cy="529087"/>
          </a:xfrm>
          <a:prstGeom prst="roundRect">
            <a:avLst>
              <a:gd name="adj" fmla="val 23913"/>
            </a:avLst>
          </a:prstGeom>
          <a:solidFill>
            <a:srgbClr val="6590F0"/>
          </a:solidFill>
          <a:ln w="25400" cap="flat" cmpd="sng" algn="ctr">
            <a:noFill/>
            <a:prstDash val="solid"/>
          </a:ln>
          <a:effectLst>
            <a:outerShdw blurRad="215900" dist="50800" dir="5400000" algn="ctr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706C40BB-43D1-6C4D-9AC1-3106A3319F34}"/>
              </a:ext>
            </a:extLst>
          </p:cNvPr>
          <p:cNvSpPr txBox="1"/>
          <p:nvPr/>
        </p:nvSpPr>
        <p:spPr>
          <a:xfrm>
            <a:off x="3410858" y="3844532"/>
            <a:ext cx="14879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600" dirty="0"/>
              <a:t>ACCA</a:t>
            </a:r>
            <a:endParaRPr lang="en-US" sz="16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55B61458-8092-8E4A-879B-6724331AB57D}"/>
              </a:ext>
            </a:extLst>
          </p:cNvPr>
          <p:cNvSpPr txBox="1"/>
          <p:nvPr/>
        </p:nvSpPr>
        <p:spPr>
          <a:xfrm>
            <a:off x="5480095" y="3488066"/>
            <a:ext cx="393671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Additionally, the program integrates core subjects that align with ACCA, providing a valuable head start for aspiring accountants.</a:t>
            </a:r>
            <a:endParaRPr lang="en-US" sz="1400" dirty="0">
              <a:solidFill>
                <a:srgbClr val="F1F2F1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95233CA2-0C1F-D14D-A582-D8523118D248}"/>
              </a:ext>
            </a:extLst>
          </p:cNvPr>
          <p:cNvSpPr/>
          <p:nvPr/>
        </p:nvSpPr>
        <p:spPr>
          <a:xfrm>
            <a:off x="2185809" y="3636015"/>
            <a:ext cx="713825" cy="713825"/>
          </a:xfrm>
          <a:prstGeom prst="ellipse">
            <a:avLst/>
          </a:prstGeom>
          <a:solidFill>
            <a:srgbClr val="6590F0"/>
          </a:solidFill>
          <a:ln w="25400" cap="flat" cmpd="sng" algn="ctr">
            <a:noFill/>
            <a:prstDash val="solid"/>
          </a:ln>
          <a:effectLst>
            <a:outerShdw blurRad="215900" dist="50800" dir="5400000" algn="tl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xmlns="" id="{65AF59A3-DA5A-E045-B8F4-B5435C35CB9C}"/>
              </a:ext>
            </a:extLst>
          </p:cNvPr>
          <p:cNvSpPr/>
          <p:nvPr/>
        </p:nvSpPr>
        <p:spPr>
          <a:xfrm>
            <a:off x="3565380" y="4547542"/>
            <a:ext cx="5816600" cy="755650"/>
          </a:xfrm>
          <a:prstGeom prst="roundRect">
            <a:avLst>
              <a:gd name="adj" fmla="val 3089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5400" dist="12700" dir="4200000" algn="ctr" rotWithShape="0">
              <a:srgbClr val="000000">
                <a:alpha val="2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Rounded Rectangle 182">
            <a:extLst>
              <a:ext uri="{FF2B5EF4-FFF2-40B4-BE49-F238E27FC236}">
                <a16:creationId xmlns:a16="http://schemas.microsoft.com/office/drawing/2014/main" xmlns="" id="{1709BABA-8E88-4B48-AC0C-3BE896EC96DE}"/>
              </a:ext>
            </a:extLst>
          </p:cNvPr>
          <p:cNvSpPr/>
          <p:nvPr/>
        </p:nvSpPr>
        <p:spPr>
          <a:xfrm>
            <a:off x="3178629" y="4660044"/>
            <a:ext cx="1952445" cy="529087"/>
          </a:xfrm>
          <a:prstGeom prst="roundRect">
            <a:avLst>
              <a:gd name="adj" fmla="val 23913"/>
            </a:avLst>
          </a:prstGeom>
          <a:solidFill>
            <a:srgbClr val="47B5EF"/>
          </a:solidFill>
          <a:ln w="25400" cap="flat" cmpd="sng" algn="ctr">
            <a:noFill/>
            <a:prstDash val="solid"/>
          </a:ln>
          <a:effectLst>
            <a:outerShdw blurRad="215900" dist="50800" dir="5400000" algn="ctr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649B3400-006E-B142-ACB7-7E86E4774548}"/>
              </a:ext>
            </a:extLst>
          </p:cNvPr>
          <p:cNvSpPr txBox="1"/>
          <p:nvPr/>
        </p:nvSpPr>
        <p:spPr>
          <a:xfrm>
            <a:off x="3410858" y="4779252"/>
            <a:ext cx="14879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600" dirty="0" smtClean="0"/>
              <a:t>Elective </a:t>
            </a:r>
            <a:r>
              <a:rPr lang="en-IN" sz="1600" dirty="0"/>
              <a:t>courses</a:t>
            </a:r>
            <a:endParaRPr lang="en-US" sz="16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F4537AEC-FCD1-B143-B7DB-366D56E19772}"/>
              </a:ext>
            </a:extLst>
          </p:cNvPr>
          <p:cNvSpPr txBox="1"/>
          <p:nvPr/>
        </p:nvSpPr>
        <p:spPr>
          <a:xfrm>
            <a:off x="5410069" y="4557245"/>
            <a:ext cx="397191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As students transition to the fifth semester, they are presented with unique opportunities to sculpt their academic trajectory through elective courses. </a:t>
            </a:r>
            <a:endParaRPr lang="en-US" sz="1400" dirty="0">
              <a:solidFill>
                <a:srgbClr val="F1F2F1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8B605A5C-F0DD-C74E-B69C-7527F18F909F}"/>
              </a:ext>
            </a:extLst>
          </p:cNvPr>
          <p:cNvSpPr/>
          <p:nvPr/>
        </p:nvSpPr>
        <p:spPr>
          <a:xfrm>
            <a:off x="2185809" y="4570735"/>
            <a:ext cx="713825" cy="713825"/>
          </a:xfrm>
          <a:prstGeom prst="ellipse">
            <a:avLst/>
          </a:prstGeom>
          <a:solidFill>
            <a:srgbClr val="47B5EF"/>
          </a:solidFill>
          <a:ln w="25400" cap="flat" cmpd="sng" algn="ctr">
            <a:noFill/>
            <a:prstDash val="solid"/>
          </a:ln>
          <a:effectLst>
            <a:outerShdw blurRad="215900" dist="50800" dir="5400000" algn="tl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7" name="Graphic 37" descr="Bar graph with upward trend with solid fill">
            <a:extLst>
              <a:ext uri="{FF2B5EF4-FFF2-40B4-BE49-F238E27FC236}">
                <a16:creationId xmlns:a16="http://schemas.microsoft.com/office/drawing/2014/main" xmlns="" id="{993A2A2C-D387-CC49-8453-4724DBA18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01139" y="2827128"/>
            <a:ext cx="496337" cy="496337"/>
          </a:xfrm>
          <a:prstGeom prst="rect">
            <a:avLst/>
          </a:prstGeom>
        </p:spPr>
      </p:pic>
      <p:pic>
        <p:nvPicPr>
          <p:cNvPr id="188" name="Graphic 39" descr="Document with solid fill">
            <a:extLst>
              <a:ext uri="{FF2B5EF4-FFF2-40B4-BE49-F238E27FC236}">
                <a16:creationId xmlns:a16="http://schemas.microsoft.com/office/drawing/2014/main" xmlns="" id="{EBB63B49-EE07-5444-8E16-B6BCB0DF99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309378" y="3741353"/>
            <a:ext cx="496337" cy="496337"/>
          </a:xfrm>
          <a:prstGeom prst="rect">
            <a:avLst/>
          </a:prstGeom>
        </p:spPr>
      </p:pic>
      <p:pic>
        <p:nvPicPr>
          <p:cNvPr id="189" name="Graphic 41" descr="Group brainstorm with solid fill">
            <a:extLst>
              <a:ext uri="{FF2B5EF4-FFF2-40B4-BE49-F238E27FC236}">
                <a16:creationId xmlns:a16="http://schemas.microsoft.com/office/drawing/2014/main" xmlns="" id="{304BF97B-8561-5649-ADC9-A1B2A7F64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288287" y="4660044"/>
            <a:ext cx="496337" cy="496337"/>
          </a:xfrm>
          <a:prstGeom prst="rect">
            <a:avLst/>
          </a:prstGeom>
        </p:spPr>
      </p:pic>
      <p:pic>
        <p:nvPicPr>
          <p:cNvPr id="190" name="Graphic 45" descr="Gears with solid fill">
            <a:extLst>
              <a:ext uri="{FF2B5EF4-FFF2-40B4-BE49-F238E27FC236}">
                <a16:creationId xmlns:a16="http://schemas.microsoft.com/office/drawing/2014/main" xmlns="" id="{658AE371-7F2B-E54E-A609-CECA8CC652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301138" y="1858492"/>
            <a:ext cx="496337" cy="496337"/>
          </a:xfrm>
          <a:prstGeom prst="rect">
            <a:avLst/>
          </a:prstGeom>
        </p:spPr>
      </p:pic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xmlns="" id="{65AF59A3-DA5A-E045-B8F4-B5435C35CB9C}"/>
              </a:ext>
            </a:extLst>
          </p:cNvPr>
          <p:cNvSpPr/>
          <p:nvPr/>
        </p:nvSpPr>
        <p:spPr>
          <a:xfrm>
            <a:off x="3600213" y="5509837"/>
            <a:ext cx="5816600" cy="755650"/>
          </a:xfrm>
          <a:prstGeom prst="roundRect">
            <a:avLst>
              <a:gd name="adj" fmla="val 3089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25400" dist="12700" dir="4200000" algn="ctr" rotWithShape="0">
              <a:srgbClr val="000000">
                <a:alpha val="2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xmlns="" id="{1709BABA-8E88-4B48-AC0C-3BE896EC96DE}"/>
              </a:ext>
            </a:extLst>
          </p:cNvPr>
          <p:cNvSpPr/>
          <p:nvPr/>
        </p:nvSpPr>
        <p:spPr>
          <a:xfrm>
            <a:off x="3213462" y="5622339"/>
            <a:ext cx="1952445" cy="529087"/>
          </a:xfrm>
          <a:prstGeom prst="roundRect">
            <a:avLst>
              <a:gd name="adj" fmla="val 23913"/>
            </a:avLst>
          </a:prstGeom>
          <a:solidFill>
            <a:srgbClr val="A37B93"/>
          </a:solidFill>
          <a:ln w="25400" cap="flat" cmpd="sng" algn="ctr">
            <a:noFill/>
            <a:prstDash val="solid"/>
          </a:ln>
          <a:effectLst>
            <a:outerShdw blurRad="215900" dist="50800" dir="5400000" algn="ctr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649B3400-006E-B142-ACB7-7E86E4774548}"/>
              </a:ext>
            </a:extLst>
          </p:cNvPr>
          <p:cNvSpPr txBox="1"/>
          <p:nvPr/>
        </p:nvSpPr>
        <p:spPr>
          <a:xfrm>
            <a:off x="3366887" y="5674395"/>
            <a:ext cx="148798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N" sz="1600" dirty="0" smtClean="0"/>
              <a:t>Specialized </a:t>
            </a:r>
            <a:r>
              <a:rPr lang="en-IN" sz="1600" dirty="0"/>
              <a:t>learning</a:t>
            </a:r>
            <a:endParaRPr lang="en-US" sz="1600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F4537AEC-FCD1-B143-B7DB-366D56E19772}"/>
              </a:ext>
            </a:extLst>
          </p:cNvPr>
          <p:cNvSpPr txBox="1"/>
          <p:nvPr/>
        </p:nvSpPr>
        <p:spPr>
          <a:xfrm>
            <a:off x="5480095" y="5644720"/>
            <a:ext cx="37335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Enabling </a:t>
            </a:r>
            <a:r>
              <a:rPr lang="en-US" sz="1400" dirty="0"/>
              <a:t>students to converge insights from pivotal commerce domains</a:t>
            </a:r>
            <a:endParaRPr lang="en-US" sz="1400" dirty="0">
              <a:solidFill>
                <a:srgbClr val="F1F2F1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xmlns="" id="{8B605A5C-F0DD-C74E-B69C-7527F18F909F}"/>
              </a:ext>
            </a:extLst>
          </p:cNvPr>
          <p:cNvSpPr/>
          <p:nvPr/>
        </p:nvSpPr>
        <p:spPr>
          <a:xfrm>
            <a:off x="2220642" y="5533030"/>
            <a:ext cx="713825" cy="713825"/>
          </a:xfrm>
          <a:prstGeom prst="ellipse">
            <a:avLst/>
          </a:prstGeom>
          <a:solidFill>
            <a:srgbClr val="A37B93"/>
          </a:solidFill>
          <a:ln w="25400" cap="flat" cmpd="sng" algn="ctr">
            <a:noFill/>
            <a:prstDash val="solid"/>
          </a:ln>
          <a:effectLst>
            <a:outerShdw blurRad="215900" dist="50800" dir="5400000" algn="tl" rotWithShape="0">
              <a:srgbClr val="6590F0">
                <a:lumMod val="75000"/>
                <a:alpha val="3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 smtClean="0">
              <a:ln>
                <a:noFill/>
              </a:ln>
              <a:solidFill>
                <a:srgbClr val="A37B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0" name="Graphic 41" descr="Group brainstorm with solid fill">
            <a:extLst>
              <a:ext uri="{FF2B5EF4-FFF2-40B4-BE49-F238E27FC236}">
                <a16:creationId xmlns:a16="http://schemas.microsoft.com/office/drawing/2014/main" xmlns="" id="{304BF97B-8561-5649-ADC9-A1B2A7F64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323120" y="5622339"/>
            <a:ext cx="496337" cy="496337"/>
          </a:xfrm>
          <a:prstGeom prst="rect">
            <a:avLst/>
          </a:prstGeom>
        </p:spPr>
      </p:pic>
      <p:pic>
        <p:nvPicPr>
          <p:cNvPr id="35" name="Google Shape;10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27391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77" y="15963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US Internship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27391" y="6360920"/>
            <a:ext cx="611615" cy="440599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24" y="1255587"/>
            <a:ext cx="9041152" cy="4346825"/>
          </a:xfrm>
          <a:prstGeom prst="rect">
            <a:avLst/>
          </a:prstGeom>
        </p:spPr>
      </p:pic>
      <p:pic>
        <p:nvPicPr>
          <p:cNvPr id="7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1"/>
            <a:ext cx="11027391" cy="657091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461" y="236147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Projects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80073" y="6416789"/>
            <a:ext cx="572759" cy="441211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41351919-66CB-934C-8914-858CD4A826EA}"/>
              </a:ext>
            </a:extLst>
          </p:cNvPr>
          <p:cNvGrpSpPr/>
          <p:nvPr/>
        </p:nvGrpSpPr>
        <p:grpSpPr>
          <a:xfrm>
            <a:off x="6108456" y="1747144"/>
            <a:ext cx="5502478" cy="3987302"/>
            <a:chOff x="5622722" y="1795389"/>
            <a:chExt cx="5502478" cy="3987302"/>
          </a:xfrm>
        </p:grpSpPr>
        <p:sp>
          <p:nvSpPr>
            <p:cNvPr id="93" name="Rectangle: Rounded Corners 17">
              <a:extLst>
                <a:ext uri="{FF2B5EF4-FFF2-40B4-BE49-F238E27FC236}">
                  <a16:creationId xmlns="" xmlns:a16="http://schemas.microsoft.com/office/drawing/2014/main" id="{6E1218F4-03F0-8142-53ED-79F428A9E910}"/>
                </a:ext>
              </a:extLst>
            </p:cNvPr>
            <p:cNvSpPr/>
            <p:nvPr/>
          </p:nvSpPr>
          <p:spPr>
            <a:xfrm>
              <a:off x="5622722" y="1795389"/>
              <a:ext cx="5502478" cy="398730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="" xmlns:a16="http://schemas.microsoft.com/office/drawing/2014/main" id="{63F94F73-3C56-D170-8C95-C661011BF39D}"/>
                </a:ext>
              </a:extLst>
            </p:cNvPr>
            <p:cNvGrpSpPr/>
            <p:nvPr/>
          </p:nvGrpSpPr>
          <p:grpSpPr>
            <a:xfrm>
              <a:off x="6269634" y="2711386"/>
              <a:ext cx="4121275" cy="1649707"/>
              <a:chOff x="6841653" y="2711386"/>
              <a:chExt cx="2998266" cy="1649707"/>
            </a:xfrm>
          </p:grpSpPr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DA70C82A-6D77-38BA-18D8-B6BDD1AA5371}"/>
                  </a:ext>
                </a:extLst>
              </p:cNvPr>
              <p:cNvSpPr txBox="1"/>
              <p:nvPr/>
            </p:nvSpPr>
            <p:spPr>
              <a:xfrm>
                <a:off x="6869725" y="2711386"/>
                <a:ext cx="2942122" cy="7078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4000" i="0" dirty="0" smtClean="0">
                    <a:solidFill>
                      <a:srgbClr val="A37B93"/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Hands</a:t>
                </a:r>
                <a:r>
                  <a:rPr lang="en-US" sz="4000" dirty="0" smtClean="0">
                    <a:solidFill>
                      <a:srgbClr val="A37B93"/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- On</a:t>
                </a:r>
                <a:endParaRPr lang="en-US" sz="4000" dirty="0">
                  <a:solidFill>
                    <a:srgbClr val="A37B93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="" xmlns:a16="http://schemas.microsoft.com/office/drawing/2014/main" id="{42975B3F-E250-5B55-C4B7-0289CA433304}"/>
                  </a:ext>
                </a:extLst>
              </p:cNvPr>
              <p:cNvSpPr txBox="1"/>
              <p:nvPr/>
            </p:nvSpPr>
            <p:spPr>
              <a:xfrm>
                <a:off x="6841653" y="3456230"/>
                <a:ext cx="2998266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600" dirty="0"/>
                  <a:t>75% or higher in their first BCA semester at GJIMT are granted access to exclusive shadow projects.</a:t>
                </a:r>
                <a:endParaRPr lang="en-I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E99B9999-D5C3-BB62-F06A-FDF9327A3CC1}"/>
              </a:ext>
            </a:extLst>
          </p:cNvPr>
          <p:cNvGrpSpPr/>
          <p:nvPr/>
        </p:nvGrpSpPr>
        <p:grpSpPr>
          <a:xfrm>
            <a:off x="478764" y="1556792"/>
            <a:ext cx="5055618" cy="4423099"/>
            <a:chOff x="6629256" y="1746396"/>
            <a:chExt cx="5055618" cy="4423099"/>
          </a:xfrm>
        </p:grpSpPr>
        <p:grpSp>
          <p:nvGrpSpPr>
            <p:cNvPr id="98" name="Graphic 3">
              <a:extLst>
                <a:ext uri="{FF2B5EF4-FFF2-40B4-BE49-F238E27FC236}">
                  <a16:creationId xmlns="" xmlns:a16="http://schemas.microsoft.com/office/drawing/2014/main" id="{65D3F610-FD18-3566-3418-C2957DC0F61E}"/>
                </a:ext>
              </a:extLst>
            </p:cNvPr>
            <p:cNvGrpSpPr/>
            <p:nvPr/>
          </p:nvGrpSpPr>
          <p:grpSpPr>
            <a:xfrm>
              <a:off x="10633113" y="5461012"/>
              <a:ext cx="554118" cy="708483"/>
              <a:chOff x="10633113" y="5461012"/>
              <a:chExt cx="554118" cy="708483"/>
            </a:xfrm>
          </p:grpSpPr>
          <p:grpSp>
            <p:nvGrpSpPr>
              <p:cNvPr id="168" name="Graphic 3">
                <a:extLst>
                  <a:ext uri="{FF2B5EF4-FFF2-40B4-BE49-F238E27FC236}">
                    <a16:creationId xmlns="" xmlns:a16="http://schemas.microsoft.com/office/drawing/2014/main" id="{20AD65AB-01F0-55BC-03D3-86D3CFBCD82D}"/>
                  </a:ext>
                </a:extLst>
              </p:cNvPr>
              <p:cNvGrpSpPr/>
              <p:nvPr/>
            </p:nvGrpSpPr>
            <p:grpSpPr>
              <a:xfrm>
                <a:off x="10633113" y="5461012"/>
                <a:ext cx="554118" cy="708483"/>
                <a:chOff x="10633113" y="5461012"/>
                <a:chExt cx="554118" cy="708483"/>
              </a:xfrm>
            </p:grpSpPr>
            <p:sp>
              <p:nvSpPr>
                <p:cNvPr id="171" name="Freeform: Shape 83">
                  <a:extLst>
                    <a:ext uri="{FF2B5EF4-FFF2-40B4-BE49-F238E27FC236}">
                      <a16:creationId xmlns="" xmlns:a16="http://schemas.microsoft.com/office/drawing/2014/main" id="{E5BC8968-A19E-738C-A2D2-DD01B183F811}"/>
                    </a:ext>
                  </a:extLst>
                </p:cNvPr>
                <p:cNvSpPr/>
                <p:nvPr/>
              </p:nvSpPr>
              <p:spPr>
                <a:xfrm>
                  <a:off x="10660893" y="5461012"/>
                  <a:ext cx="448314" cy="630067"/>
                </a:xfrm>
                <a:custGeom>
                  <a:avLst/>
                  <a:gdLst>
                    <a:gd name="connsiteX0" fmla="*/ 46449 w 448314"/>
                    <a:gd name="connsiteY0" fmla="*/ 113122 h 630067"/>
                    <a:gd name="connsiteX1" fmla="*/ 199498 w 448314"/>
                    <a:gd name="connsiteY1" fmla="*/ 326450 h 630067"/>
                    <a:gd name="connsiteX2" fmla="*/ 0 w 448314"/>
                    <a:gd name="connsiteY2" fmla="*/ 624979 h 630067"/>
                    <a:gd name="connsiteX3" fmla="*/ 36533 w 448314"/>
                    <a:gd name="connsiteY3" fmla="*/ 630068 h 630067"/>
                    <a:gd name="connsiteX4" fmla="*/ 448315 w 448314"/>
                    <a:gd name="connsiteY4" fmla="*/ 317970 h 630067"/>
                    <a:gd name="connsiteX5" fmla="*/ 263039 w 448314"/>
                    <a:gd name="connsiteY5" fmla="*/ 0 h 63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8314" h="630067">
                      <a:moveTo>
                        <a:pt x="46449" y="113122"/>
                      </a:moveTo>
                      <a:lnTo>
                        <a:pt x="199498" y="326450"/>
                      </a:lnTo>
                      <a:lnTo>
                        <a:pt x="0" y="624979"/>
                      </a:lnTo>
                      <a:lnTo>
                        <a:pt x="36533" y="630068"/>
                      </a:lnTo>
                      <a:lnTo>
                        <a:pt x="448315" y="317970"/>
                      </a:lnTo>
                      <a:lnTo>
                        <a:pt x="263039" y="0"/>
                      </a:lnTo>
                      <a:close/>
                    </a:path>
                  </a:pathLst>
                </a:custGeom>
                <a:solidFill>
                  <a:srgbClr val="F9C2A5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84">
                  <a:extLst>
                    <a:ext uri="{FF2B5EF4-FFF2-40B4-BE49-F238E27FC236}">
                      <a16:creationId xmlns="" xmlns:a16="http://schemas.microsoft.com/office/drawing/2014/main" id="{DA2A2C5F-42D3-E165-0BEA-F163045F27CF}"/>
                    </a:ext>
                  </a:extLst>
                </p:cNvPr>
                <p:cNvSpPr/>
                <p:nvPr/>
              </p:nvSpPr>
              <p:spPr>
                <a:xfrm>
                  <a:off x="10633113" y="5570611"/>
                  <a:ext cx="539244" cy="560393"/>
                </a:xfrm>
                <a:custGeom>
                  <a:avLst/>
                  <a:gdLst>
                    <a:gd name="connsiteX0" fmla="*/ 172086 w 539244"/>
                    <a:gd name="connsiteY0" fmla="*/ 144045 h 560393"/>
                    <a:gd name="connsiteX1" fmla="*/ 362189 w 539244"/>
                    <a:gd name="connsiteY1" fmla="*/ 0 h 560393"/>
                    <a:gd name="connsiteX2" fmla="*/ 460176 w 539244"/>
                    <a:gd name="connsiteY2" fmla="*/ 129171 h 560393"/>
                    <a:gd name="connsiteX3" fmla="*/ 518760 w 539244"/>
                    <a:gd name="connsiteY3" fmla="*/ 176012 h 560393"/>
                    <a:gd name="connsiteX4" fmla="*/ 539245 w 539244"/>
                    <a:gd name="connsiteY4" fmla="*/ 217634 h 560393"/>
                    <a:gd name="connsiteX5" fmla="*/ 62225 w 539244"/>
                    <a:gd name="connsiteY5" fmla="*/ 560394 h 560393"/>
                    <a:gd name="connsiteX6" fmla="*/ 4815 w 539244"/>
                    <a:gd name="connsiteY6" fmla="*/ 484718 h 560393"/>
                    <a:gd name="connsiteX7" fmla="*/ 198703 w 539244"/>
                    <a:gd name="connsiteY7" fmla="*/ 222070 h 560393"/>
                    <a:gd name="connsiteX8" fmla="*/ 172086 w 539244"/>
                    <a:gd name="connsiteY8" fmla="*/ 144045 h 56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244" h="560393">
                      <a:moveTo>
                        <a:pt x="172086" y="144045"/>
                      </a:moveTo>
                      <a:lnTo>
                        <a:pt x="362189" y="0"/>
                      </a:lnTo>
                      <a:lnTo>
                        <a:pt x="460176" y="129171"/>
                      </a:lnTo>
                      <a:lnTo>
                        <a:pt x="518760" y="176012"/>
                      </a:lnTo>
                      <a:lnTo>
                        <a:pt x="539245" y="217634"/>
                      </a:lnTo>
                      <a:lnTo>
                        <a:pt x="62225" y="560394"/>
                      </a:lnTo>
                      <a:cubicBezTo>
                        <a:pt x="62225" y="560394"/>
                        <a:pt x="-20497" y="537691"/>
                        <a:pt x="4815" y="484718"/>
                      </a:cubicBezTo>
                      <a:cubicBezTo>
                        <a:pt x="30128" y="431745"/>
                        <a:pt x="198703" y="222070"/>
                        <a:pt x="198703" y="222070"/>
                      </a:cubicBezTo>
                      <a:lnTo>
                        <a:pt x="172086" y="144045"/>
                      </a:lnTo>
                      <a:close/>
                    </a:path>
                  </a:pathLst>
                </a:custGeom>
                <a:solidFill>
                  <a:srgbClr val="F14937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85">
                  <a:extLst>
                    <a:ext uri="{FF2B5EF4-FFF2-40B4-BE49-F238E27FC236}">
                      <a16:creationId xmlns="" xmlns:a16="http://schemas.microsoft.com/office/drawing/2014/main" id="{88F8B53E-635C-FD53-470F-6D243E3F812A}"/>
                    </a:ext>
                  </a:extLst>
                </p:cNvPr>
                <p:cNvSpPr/>
                <p:nvPr/>
              </p:nvSpPr>
              <p:spPr>
                <a:xfrm>
                  <a:off x="10657892" y="5746754"/>
                  <a:ext cx="529340" cy="422741"/>
                </a:xfrm>
                <a:custGeom>
                  <a:avLst/>
                  <a:gdLst>
                    <a:gd name="connsiteX0" fmla="*/ 0 w 529340"/>
                    <a:gd name="connsiteY0" fmla="*/ 374335 h 422741"/>
                    <a:gd name="connsiteX1" fmla="*/ 493721 w 529340"/>
                    <a:gd name="connsiteY1" fmla="*/ 0 h 422741"/>
                    <a:gd name="connsiteX2" fmla="*/ 521251 w 529340"/>
                    <a:gd name="connsiteY2" fmla="*/ 36272 h 422741"/>
                    <a:gd name="connsiteX3" fmla="*/ 529341 w 529340"/>
                    <a:gd name="connsiteY3" fmla="*/ 46971 h 422741"/>
                    <a:gd name="connsiteX4" fmla="*/ 33532 w 529340"/>
                    <a:gd name="connsiteY4" fmla="*/ 422742 h 4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340" h="422741">
                      <a:moveTo>
                        <a:pt x="0" y="374335"/>
                      </a:moveTo>
                      <a:lnTo>
                        <a:pt x="493721" y="0"/>
                      </a:lnTo>
                      <a:lnTo>
                        <a:pt x="521251" y="36272"/>
                      </a:lnTo>
                      <a:lnTo>
                        <a:pt x="529341" y="46971"/>
                      </a:lnTo>
                      <a:lnTo>
                        <a:pt x="33532" y="422742"/>
                      </a:lnTo>
                      <a:close/>
                    </a:path>
                  </a:pathLst>
                </a:custGeom>
                <a:solidFill>
                  <a:srgbClr val="3D0B0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9" name="Freeform: Shape 81">
                <a:extLst>
                  <a:ext uri="{FF2B5EF4-FFF2-40B4-BE49-F238E27FC236}">
                    <a16:creationId xmlns="" xmlns:a16="http://schemas.microsoft.com/office/drawing/2014/main" id="{374F1F0D-19F4-851B-D290-FD49BEBA066A}"/>
                  </a:ext>
                </a:extLst>
              </p:cNvPr>
              <p:cNvSpPr/>
              <p:nvPr/>
            </p:nvSpPr>
            <p:spPr>
              <a:xfrm rot="-4251179">
                <a:off x="10785202" y="5846409"/>
                <a:ext cx="19571" cy="47102"/>
              </a:xfrm>
              <a:custGeom>
                <a:avLst/>
                <a:gdLst>
                  <a:gd name="connsiteX0" fmla="*/ 0 w 19571"/>
                  <a:gd name="connsiteY0" fmla="*/ 0 h 47102"/>
                  <a:gd name="connsiteX1" fmla="*/ 19572 w 19571"/>
                  <a:gd name="connsiteY1" fmla="*/ 0 h 47102"/>
                  <a:gd name="connsiteX2" fmla="*/ 19572 w 19571"/>
                  <a:gd name="connsiteY2" fmla="*/ 47102 h 47102"/>
                  <a:gd name="connsiteX3" fmla="*/ 0 w 19571"/>
                  <a:gd name="connsiteY3" fmla="*/ 47102 h 4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47102">
                    <a:moveTo>
                      <a:pt x="0" y="0"/>
                    </a:moveTo>
                    <a:lnTo>
                      <a:pt x="19572" y="0"/>
                    </a:lnTo>
                    <a:lnTo>
                      <a:pt x="19572" y="47102"/>
                    </a:lnTo>
                    <a:lnTo>
                      <a:pt x="0" y="47102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82">
                <a:extLst>
                  <a:ext uri="{FF2B5EF4-FFF2-40B4-BE49-F238E27FC236}">
                    <a16:creationId xmlns="" xmlns:a16="http://schemas.microsoft.com/office/drawing/2014/main" id="{C7CB7B9D-CDEB-E1AB-2D2E-43D08A02BA9F}"/>
                  </a:ext>
                </a:extLst>
              </p:cNvPr>
              <p:cNvSpPr/>
              <p:nvPr/>
            </p:nvSpPr>
            <p:spPr>
              <a:xfrm rot="-4441576">
                <a:off x="10737318" y="5914704"/>
                <a:ext cx="19571" cy="65238"/>
              </a:xfrm>
              <a:custGeom>
                <a:avLst/>
                <a:gdLst>
                  <a:gd name="connsiteX0" fmla="*/ 0 w 19571"/>
                  <a:gd name="connsiteY0" fmla="*/ 0 h 65238"/>
                  <a:gd name="connsiteX1" fmla="*/ 19572 w 19571"/>
                  <a:gd name="connsiteY1" fmla="*/ 0 h 65238"/>
                  <a:gd name="connsiteX2" fmla="*/ 19572 w 19571"/>
                  <a:gd name="connsiteY2" fmla="*/ 65239 h 65238"/>
                  <a:gd name="connsiteX3" fmla="*/ 0 w 19571"/>
                  <a:gd name="connsiteY3" fmla="*/ 65239 h 6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65238">
                    <a:moveTo>
                      <a:pt x="0" y="0"/>
                    </a:moveTo>
                    <a:lnTo>
                      <a:pt x="19572" y="0"/>
                    </a:lnTo>
                    <a:lnTo>
                      <a:pt x="19572" y="65239"/>
                    </a:lnTo>
                    <a:lnTo>
                      <a:pt x="0" y="65239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9" name="Freeform: Shape 6">
              <a:extLst>
                <a:ext uri="{FF2B5EF4-FFF2-40B4-BE49-F238E27FC236}">
                  <a16:creationId xmlns="" xmlns:a16="http://schemas.microsoft.com/office/drawing/2014/main" id="{5B15CA7E-F5B4-4894-D216-FC3861D36314}"/>
                </a:ext>
              </a:extLst>
            </p:cNvPr>
            <p:cNvSpPr/>
            <p:nvPr/>
          </p:nvSpPr>
          <p:spPr>
            <a:xfrm>
              <a:off x="10276772" y="4914840"/>
              <a:ext cx="717617" cy="776722"/>
            </a:xfrm>
            <a:custGeom>
              <a:avLst/>
              <a:gdLst>
                <a:gd name="connsiteX0" fmla="*/ 0 w 717617"/>
                <a:gd name="connsiteY0" fmla="*/ 176534 h 776722"/>
                <a:gd name="connsiteX1" fmla="*/ 443618 w 717617"/>
                <a:gd name="connsiteY1" fmla="*/ 776723 h 776722"/>
                <a:gd name="connsiteX2" fmla="*/ 717617 w 717617"/>
                <a:gd name="connsiteY2" fmla="*/ 594057 h 776722"/>
                <a:gd name="connsiteX3" fmla="*/ 443618 w 717617"/>
                <a:gd name="connsiteY3" fmla="*/ 213589 h 776722"/>
                <a:gd name="connsiteX4" fmla="*/ 130476 w 717617"/>
                <a:gd name="connsiteY4" fmla="*/ 215677 h 776722"/>
                <a:gd name="connsiteX5" fmla="*/ 61976 w 717617"/>
                <a:gd name="connsiteY5" fmla="*/ 138957 h 776722"/>
                <a:gd name="connsiteX6" fmla="*/ 120038 w 717617"/>
                <a:gd name="connsiteY6" fmla="*/ 86245 h 776722"/>
                <a:gd name="connsiteX7" fmla="*/ 192452 w 717617"/>
                <a:gd name="connsiteY7" fmla="*/ 0 h 776722"/>
                <a:gd name="connsiteX8" fmla="*/ 65238 w 717617"/>
                <a:gd name="connsiteY8" fmla="*/ 8872 h 776722"/>
                <a:gd name="connsiteX9" fmla="*/ 0 w 717617"/>
                <a:gd name="connsiteY9" fmla="*/ 59106 h 776722"/>
                <a:gd name="connsiteX10" fmla="*/ 0 w 717617"/>
                <a:gd name="connsiteY10" fmla="*/ 176534 h 77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617" h="776722">
                  <a:moveTo>
                    <a:pt x="0" y="176534"/>
                  </a:moveTo>
                  <a:lnTo>
                    <a:pt x="443618" y="776723"/>
                  </a:lnTo>
                  <a:lnTo>
                    <a:pt x="717617" y="594057"/>
                  </a:lnTo>
                  <a:lnTo>
                    <a:pt x="443618" y="213589"/>
                  </a:lnTo>
                  <a:lnTo>
                    <a:pt x="130476" y="215677"/>
                  </a:lnTo>
                  <a:cubicBezTo>
                    <a:pt x="130476" y="215677"/>
                    <a:pt x="71762" y="218808"/>
                    <a:pt x="61976" y="138957"/>
                  </a:cubicBezTo>
                  <a:cubicBezTo>
                    <a:pt x="61976" y="138957"/>
                    <a:pt x="96552" y="87288"/>
                    <a:pt x="120038" y="86245"/>
                  </a:cubicBezTo>
                  <a:cubicBezTo>
                    <a:pt x="143523" y="85201"/>
                    <a:pt x="192452" y="0"/>
                    <a:pt x="192452" y="0"/>
                  </a:cubicBezTo>
                  <a:lnTo>
                    <a:pt x="65238" y="8872"/>
                  </a:lnTo>
                  <a:lnTo>
                    <a:pt x="0" y="59106"/>
                  </a:lnTo>
                  <a:lnTo>
                    <a:pt x="0" y="176534"/>
                  </a:lnTo>
                  <a:close/>
                </a:path>
              </a:pathLst>
            </a:custGeom>
            <a:solidFill>
              <a:schemeClr val="accent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0" name="Graphic 3">
              <a:extLst>
                <a:ext uri="{FF2B5EF4-FFF2-40B4-BE49-F238E27FC236}">
                  <a16:creationId xmlns="" xmlns:a16="http://schemas.microsoft.com/office/drawing/2014/main" id="{AA6BFA96-AD0C-3EEC-988F-AE606AB06E7E}"/>
                </a:ext>
              </a:extLst>
            </p:cNvPr>
            <p:cNvGrpSpPr/>
            <p:nvPr/>
          </p:nvGrpSpPr>
          <p:grpSpPr>
            <a:xfrm>
              <a:off x="9455557" y="5648897"/>
              <a:ext cx="663991" cy="425090"/>
              <a:chOff x="9455557" y="5648897"/>
              <a:chExt cx="663991" cy="425090"/>
            </a:xfrm>
          </p:grpSpPr>
          <p:sp>
            <p:nvSpPr>
              <p:cNvPr id="165" name="Freeform: Shape 77">
                <a:extLst>
                  <a:ext uri="{FF2B5EF4-FFF2-40B4-BE49-F238E27FC236}">
                    <a16:creationId xmlns="" xmlns:a16="http://schemas.microsoft.com/office/drawing/2014/main" id="{858BDA4D-50AD-77FE-54FC-E5EA5415B792}"/>
                  </a:ext>
                </a:extLst>
              </p:cNvPr>
              <p:cNvSpPr/>
              <p:nvPr/>
            </p:nvSpPr>
            <p:spPr>
              <a:xfrm>
                <a:off x="9492742" y="5648897"/>
                <a:ext cx="626806" cy="359721"/>
              </a:xfrm>
              <a:custGeom>
                <a:avLst/>
                <a:gdLst>
                  <a:gd name="connsiteX0" fmla="*/ 403562 w 626806"/>
                  <a:gd name="connsiteY0" fmla="*/ 0 h 359721"/>
                  <a:gd name="connsiteX1" fmla="*/ 351763 w 626806"/>
                  <a:gd name="connsiteY1" fmla="*/ 190495 h 359721"/>
                  <a:gd name="connsiteX2" fmla="*/ 0 w 626806"/>
                  <a:gd name="connsiteY2" fmla="*/ 261995 h 359721"/>
                  <a:gd name="connsiteX3" fmla="*/ 22311 w 626806"/>
                  <a:gd name="connsiteY3" fmla="*/ 291352 h 359721"/>
                  <a:gd name="connsiteX4" fmla="*/ 534429 w 626806"/>
                  <a:gd name="connsiteY4" fmla="*/ 359722 h 359721"/>
                  <a:gd name="connsiteX5" fmla="*/ 626806 w 626806"/>
                  <a:gd name="connsiteY5" fmla="*/ 3523 h 35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806" h="359721">
                    <a:moveTo>
                      <a:pt x="403562" y="0"/>
                    </a:moveTo>
                    <a:lnTo>
                      <a:pt x="351763" y="190495"/>
                    </a:lnTo>
                    <a:lnTo>
                      <a:pt x="0" y="261995"/>
                    </a:lnTo>
                    <a:lnTo>
                      <a:pt x="22311" y="291352"/>
                    </a:lnTo>
                    <a:lnTo>
                      <a:pt x="534429" y="359722"/>
                    </a:lnTo>
                    <a:lnTo>
                      <a:pt x="626806" y="3523"/>
                    </a:lnTo>
                    <a:close/>
                  </a:path>
                </a:pathLst>
              </a:custGeom>
              <a:solidFill>
                <a:srgbClr val="F9C2A5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78">
                <a:extLst>
                  <a:ext uri="{FF2B5EF4-FFF2-40B4-BE49-F238E27FC236}">
                    <a16:creationId xmlns="" xmlns:a16="http://schemas.microsoft.com/office/drawing/2014/main" id="{42A93DD1-FFA8-5644-7B43-303A6FB1D3B9}"/>
                  </a:ext>
                </a:extLst>
              </p:cNvPr>
              <p:cNvSpPr/>
              <p:nvPr/>
            </p:nvSpPr>
            <p:spPr>
              <a:xfrm>
                <a:off x="9469312" y="5748972"/>
                <a:ext cx="623619" cy="310793"/>
              </a:xfrm>
              <a:custGeom>
                <a:avLst/>
                <a:gdLst>
                  <a:gd name="connsiteX0" fmla="*/ 387198 w 623619"/>
                  <a:gd name="connsiteY0" fmla="*/ 0 h 310793"/>
                  <a:gd name="connsiteX1" fmla="*/ 623620 w 623619"/>
                  <a:gd name="connsiteY1" fmla="*/ 31575 h 310793"/>
                  <a:gd name="connsiteX2" fmla="*/ 602091 w 623619"/>
                  <a:gd name="connsiteY2" fmla="*/ 192322 h 310793"/>
                  <a:gd name="connsiteX3" fmla="*/ 610572 w 623619"/>
                  <a:gd name="connsiteY3" fmla="*/ 266823 h 310793"/>
                  <a:gd name="connsiteX4" fmla="*/ 595698 w 623619"/>
                  <a:gd name="connsiteY4" fmla="*/ 310794 h 310793"/>
                  <a:gd name="connsiteX5" fmla="*/ 15733 w 623619"/>
                  <a:gd name="connsiteY5" fmla="*/ 218156 h 310793"/>
                  <a:gd name="connsiteX6" fmla="*/ 28258 w 623619"/>
                  <a:gd name="connsiteY6" fmla="*/ 124083 h 310793"/>
                  <a:gd name="connsiteX7" fmla="*/ 350795 w 623619"/>
                  <a:gd name="connsiteY7" fmla="*/ 74241 h 310793"/>
                  <a:gd name="connsiteX8" fmla="*/ 387198 w 623619"/>
                  <a:gd name="connsiteY8" fmla="*/ 0 h 31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3619" h="310793">
                    <a:moveTo>
                      <a:pt x="387198" y="0"/>
                    </a:moveTo>
                    <a:lnTo>
                      <a:pt x="623620" y="31575"/>
                    </a:lnTo>
                    <a:lnTo>
                      <a:pt x="602091" y="192322"/>
                    </a:lnTo>
                    <a:lnTo>
                      <a:pt x="610572" y="266823"/>
                    </a:lnTo>
                    <a:lnTo>
                      <a:pt x="595698" y="310794"/>
                    </a:lnTo>
                    <a:lnTo>
                      <a:pt x="15733" y="218156"/>
                    </a:lnTo>
                    <a:cubicBezTo>
                      <a:pt x="15733" y="218156"/>
                      <a:pt x="-26933" y="143785"/>
                      <a:pt x="28258" y="124083"/>
                    </a:cubicBezTo>
                    <a:cubicBezTo>
                      <a:pt x="83580" y="104250"/>
                      <a:pt x="350795" y="74241"/>
                      <a:pt x="350795" y="74241"/>
                    </a:cubicBezTo>
                    <a:lnTo>
                      <a:pt x="387198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79">
                <a:extLst>
                  <a:ext uri="{FF2B5EF4-FFF2-40B4-BE49-F238E27FC236}">
                    <a16:creationId xmlns="" xmlns:a16="http://schemas.microsoft.com/office/drawing/2014/main" id="{8654A3DB-0B6E-F663-C951-F88746301A4F}"/>
                  </a:ext>
                </a:extLst>
              </p:cNvPr>
              <p:cNvSpPr/>
              <p:nvPr/>
            </p:nvSpPr>
            <p:spPr>
              <a:xfrm>
                <a:off x="9455557" y="5933726"/>
                <a:ext cx="624457" cy="140261"/>
              </a:xfrm>
              <a:custGeom>
                <a:avLst/>
                <a:gdLst>
                  <a:gd name="connsiteX0" fmla="*/ 10308 w 624457"/>
                  <a:gd name="connsiteY0" fmla="*/ 0 h 140261"/>
                  <a:gd name="connsiteX1" fmla="*/ 624458 w 624457"/>
                  <a:gd name="connsiteY1" fmla="*/ 81939 h 140261"/>
                  <a:gd name="connsiteX2" fmla="*/ 618456 w 624457"/>
                  <a:gd name="connsiteY2" fmla="*/ 127084 h 140261"/>
                  <a:gd name="connsiteX3" fmla="*/ 616629 w 624457"/>
                  <a:gd name="connsiteY3" fmla="*/ 140262 h 140261"/>
                  <a:gd name="connsiteX4" fmla="*/ 0 w 624457"/>
                  <a:gd name="connsiteY4" fmla="*/ 57931 h 14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457" h="140261">
                    <a:moveTo>
                      <a:pt x="10308" y="0"/>
                    </a:moveTo>
                    <a:lnTo>
                      <a:pt x="624458" y="81939"/>
                    </a:lnTo>
                    <a:lnTo>
                      <a:pt x="618456" y="127084"/>
                    </a:lnTo>
                    <a:lnTo>
                      <a:pt x="616629" y="140262"/>
                    </a:lnTo>
                    <a:lnTo>
                      <a:pt x="0" y="57931"/>
                    </a:lnTo>
                    <a:close/>
                  </a:path>
                </a:pathLst>
              </a:custGeom>
              <a:solidFill>
                <a:srgbClr val="3D0B0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1" name="Freeform: Shape 8">
              <a:extLst>
                <a:ext uri="{FF2B5EF4-FFF2-40B4-BE49-F238E27FC236}">
                  <a16:creationId xmlns="" xmlns:a16="http://schemas.microsoft.com/office/drawing/2014/main" id="{8F744FC2-05E8-DD31-A7DC-68C5CE78197A}"/>
                </a:ext>
              </a:extLst>
            </p:cNvPr>
            <p:cNvSpPr/>
            <p:nvPr/>
          </p:nvSpPr>
          <p:spPr>
            <a:xfrm>
              <a:off x="9807189" y="4647756"/>
              <a:ext cx="1389176" cy="1126006"/>
            </a:xfrm>
            <a:custGeom>
              <a:avLst/>
              <a:gdLst>
                <a:gd name="connsiteX0" fmla="*/ 816126 w 1389176"/>
                <a:gd name="connsiteY0" fmla="*/ 0 h 1126006"/>
                <a:gd name="connsiteX1" fmla="*/ 782855 w 1389176"/>
                <a:gd name="connsiteY1" fmla="*/ 39143 h 1126006"/>
                <a:gd name="connsiteX2" fmla="*/ 273999 w 1389176"/>
                <a:gd name="connsiteY2" fmla="*/ 169619 h 1126006"/>
                <a:gd name="connsiteX3" fmla="*/ 0 w 1389176"/>
                <a:gd name="connsiteY3" fmla="*/ 1017712 h 1126006"/>
                <a:gd name="connsiteX4" fmla="*/ 313142 w 1389176"/>
                <a:gd name="connsiteY4" fmla="*/ 1126007 h 1126006"/>
                <a:gd name="connsiteX5" fmla="*/ 547999 w 1389176"/>
                <a:gd name="connsiteY5" fmla="*/ 352285 h 1126006"/>
                <a:gd name="connsiteX6" fmla="*/ 1155103 w 1389176"/>
                <a:gd name="connsiteY6" fmla="*/ 343934 h 1126006"/>
                <a:gd name="connsiteX7" fmla="*/ 1389177 w 1389176"/>
                <a:gd name="connsiteY7" fmla="*/ 78286 h 1126006"/>
                <a:gd name="connsiteX8" fmla="*/ 816126 w 1389176"/>
                <a:gd name="connsiteY8" fmla="*/ 0 h 112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9176" h="1126006">
                  <a:moveTo>
                    <a:pt x="816126" y="0"/>
                  </a:moveTo>
                  <a:lnTo>
                    <a:pt x="782855" y="39143"/>
                  </a:lnTo>
                  <a:cubicBezTo>
                    <a:pt x="782855" y="39143"/>
                    <a:pt x="326190" y="39143"/>
                    <a:pt x="273999" y="169619"/>
                  </a:cubicBezTo>
                  <a:cubicBezTo>
                    <a:pt x="221809" y="300094"/>
                    <a:pt x="0" y="1017712"/>
                    <a:pt x="0" y="1017712"/>
                  </a:cubicBezTo>
                  <a:lnTo>
                    <a:pt x="313142" y="1126007"/>
                  </a:lnTo>
                  <a:lnTo>
                    <a:pt x="547999" y="352285"/>
                  </a:lnTo>
                  <a:lnTo>
                    <a:pt x="1155103" y="343934"/>
                  </a:lnTo>
                  <a:cubicBezTo>
                    <a:pt x="1155103" y="343934"/>
                    <a:pt x="1369083" y="339237"/>
                    <a:pt x="1389177" y="78286"/>
                  </a:cubicBezTo>
                  <a:lnTo>
                    <a:pt x="816126" y="0"/>
                  </a:lnTo>
                  <a:close/>
                </a:path>
              </a:pathLst>
            </a:custGeom>
            <a:solidFill>
              <a:schemeClr val="accent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9">
              <a:extLst>
                <a:ext uri="{FF2B5EF4-FFF2-40B4-BE49-F238E27FC236}">
                  <a16:creationId xmlns="" xmlns:a16="http://schemas.microsoft.com/office/drawing/2014/main" id="{CC1D32F4-DAF2-F162-865A-B6F1E7F323DA}"/>
                </a:ext>
              </a:extLst>
            </p:cNvPr>
            <p:cNvSpPr/>
            <p:nvPr/>
          </p:nvSpPr>
          <p:spPr>
            <a:xfrm>
              <a:off x="10616009" y="4012469"/>
              <a:ext cx="653944" cy="726619"/>
            </a:xfrm>
            <a:custGeom>
              <a:avLst/>
              <a:gdLst>
                <a:gd name="connsiteX0" fmla="*/ 136217 w 653944"/>
                <a:gd name="connsiteY0" fmla="*/ 315621 h 726619"/>
                <a:gd name="connsiteX1" fmla="*/ 0 w 653944"/>
                <a:gd name="connsiteY1" fmla="*/ 394037 h 726619"/>
                <a:gd name="connsiteX2" fmla="*/ 3393 w 653944"/>
                <a:gd name="connsiteY2" fmla="*/ 671820 h 726619"/>
                <a:gd name="connsiteX3" fmla="*/ 613237 w 653944"/>
                <a:gd name="connsiteY3" fmla="*/ 726620 h 726619"/>
                <a:gd name="connsiteX4" fmla="*/ 653945 w 653944"/>
                <a:gd name="connsiteY4" fmla="*/ 358678 h 726619"/>
                <a:gd name="connsiteX5" fmla="*/ 500375 w 653944"/>
                <a:gd name="connsiteY5" fmla="*/ 0 h 726619"/>
                <a:gd name="connsiteX6" fmla="*/ 136217 w 653944"/>
                <a:gd name="connsiteY6" fmla="*/ 315621 h 72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44" h="726619">
                  <a:moveTo>
                    <a:pt x="136217" y="315621"/>
                  </a:moveTo>
                  <a:lnTo>
                    <a:pt x="0" y="394037"/>
                  </a:lnTo>
                  <a:lnTo>
                    <a:pt x="3393" y="671820"/>
                  </a:lnTo>
                  <a:lnTo>
                    <a:pt x="613237" y="726620"/>
                  </a:lnTo>
                  <a:cubicBezTo>
                    <a:pt x="613237" y="726620"/>
                    <a:pt x="626284" y="570049"/>
                    <a:pt x="653945" y="358678"/>
                  </a:cubicBezTo>
                  <a:lnTo>
                    <a:pt x="500375" y="0"/>
                  </a:lnTo>
                  <a:lnTo>
                    <a:pt x="136217" y="31562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">
              <a:extLst>
                <a:ext uri="{FF2B5EF4-FFF2-40B4-BE49-F238E27FC236}">
                  <a16:creationId xmlns="" xmlns:a16="http://schemas.microsoft.com/office/drawing/2014/main" id="{383D6A15-7E61-B2B4-D4BC-FF6187DC3DA1}"/>
                </a:ext>
              </a:extLst>
            </p:cNvPr>
            <p:cNvSpPr/>
            <p:nvPr/>
          </p:nvSpPr>
          <p:spPr>
            <a:xfrm>
              <a:off x="10655152" y="3416396"/>
              <a:ext cx="449880" cy="1192217"/>
            </a:xfrm>
            <a:custGeom>
              <a:avLst/>
              <a:gdLst>
                <a:gd name="connsiteX0" fmla="*/ 39143 w 449880"/>
                <a:gd name="connsiteY0" fmla="*/ 592028 h 1192217"/>
                <a:gd name="connsiteX1" fmla="*/ 119647 w 449880"/>
                <a:gd name="connsiteY1" fmla="*/ 552886 h 1192217"/>
                <a:gd name="connsiteX2" fmla="*/ 143523 w 449880"/>
                <a:gd name="connsiteY2" fmla="*/ 448505 h 1192217"/>
                <a:gd name="connsiteX3" fmla="*/ 65238 w 449880"/>
                <a:gd name="connsiteY3" fmla="*/ 148410 h 1192217"/>
                <a:gd name="connsiteX4" fmla="*/ 443618 w 449880"/>
                <a:gd name="connsiteY4" fmla="*/ 109268 h 1192217"/>
                <a:gd name="connsiteX5" fmla="*/ 365332 w 449880"/>
                <a:gd name="connsiteY5" fmla="*/ 409362 h 1192217"/>
                <a:gd name="connsiteX6" fmla="*/ 391428 w 449880"/>
                <a:gd name="connsiteY6" fmla="*/ 605076 h 1192217"/>
                <a:gd name="connsiteX7" fmla="*/ 449881 w 449880"/>
                <a:gd name="connsiteY7" fmla="*/ 1145898 h 1192217"/>
                <a:gd name="connsiteX8" fmla="*/ 0 w 449880"/>
                <a:gd name="connsiteY8" fmla="*/ 1192217 h 1192217"/>
                <a:gd name="connsiteX9" fmla="*/ 39143 w 449880"/>
                <a:gd name="connsiteY9" fmla="*/ 592028 h 119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880" h="1192217">
                  <a:moveTo>
                    <a:pt x="39143" y="592028"/>
                  </a:moveTo>
                  <a:lnTo>
                    <a:pt x="119647" y="552886"/>
                  </a:lnTo>
                  <a:cubicBezTo>
                    <a:pt x="119647" y="552886"/>
                    <a:pt x="143523" y="500695"/>
                    <a:pt x="143523" y="448505"/>
                  </a:cubicBezTo>
                  <a:cubicBezTo>
                    <a:pt x="143523" y="448505"/>
                    <a:pt x="-39143" y="396315"/>
                    <a:pt x="65238" y="148410"/>
                  </a:cubicBezTo>
                  <a:cubicBezTo>
                    <a:pt x="169619" y="-99494"/>
                    <a:pt x="443618" y="17935"/>
                    <a:pt x="443618" y="109268"/>
                  </a:cubicBezTo>
                  <a:cubicBezTo>
                    <a:pt x="443618" y="200601"/>
                    <a:pt x="482761" y="265839"/>
                    <a:pt x="365332" y="409362"/>
                  </a:cubicBezTo>
                  <a:lnTo>
                    <a:pt x="391428" y="605076"/>
                  </a:lnTo>
                  <a:lnTo>
                    <a:pt x="449881" y="1145898"/>
                  </a:lnTo>
                  <a:lnTo>
                    <a:pt x="0" y="1192217"/>
                  </a:lnTo>
                  <a:lnTo>
                    <a:pt x="39143" y="592028"/>
                  </a:lnTo>
                  <a:close/>
                </a:path>
              </a:pathLst>
            </a:custGeom>
            <a:solidFill>
              <a:srgbClr val="F6C3A0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1">
              <a:extLst>
                <a:ext uri="{FF2B5EF4-FFF2-40B4-BE49-F238E27FC236}">
                  <a16:creationId xmlns="" xmlns:a16="http://schemas.microsoft.com/office/drawing/2014/main" id="{AE0C8E5A-3BAB-76EC-5CE8-81526E399BDD}"/>
                </a:ext>
              </a:extLst>
            </p:cNvPr>
            <p:cNvSpPr/>
            <p:nvPr/>
          </p:nvSpPr>
          <p:spPr>
            <a:xfrm>
              <a:off x="10672632" y="3303855"/>
              <a:ext cx="514304" cy="482760"/>
            </a:xfrm>
            <a:custGeom>
              <a:avLst/>
              <a:gdLst>
                <a:gd name="connsiteX0" fmla="*/ 3 w 514304"/>
                <a:gd name="connsiteY0" fmla="*/ 97857 h 482760"/>
                <a:gd name="connsiteX1" fmla="*/ 321757 w 514304"/>
                <a:gd name="connsiteY1" fmla="*/ 273999 h 482760"/>
                <a:gd name="connsiteX2" fmla="*/ 347852 w 514304"/>
                <a:gd name="connsiteY2" fmla="*/ 456665 h 482760"/>
                <a:gd name="connsiteX3" fmla="*/ 373947 w 514304"/>
                <a:gd name="connsiteY3" fmla="*/ 365332 h 482760"/>
                <a:gd name="connsiteX4" fmla="*/ 373947 w 514304"/>
                <a:gd name="connsiteY4" fmla="*/ 482761 h 482760"/>
                <a:gd name="connsiteX5" fmla="*/ 504423 w 514304"/>
                <a:gd name="connsiteY5" fmla="*/ 260952 h 482760"/>
                <a:gd name="connsiteX6" fmla="*/ 426137 w 514304"/>
                <a:gd name="connsiteY6" fmla="*/ 78286 h 482760"/>
                <a:gd name="connsiteX7" fmla="*/ 126043 w 514304"/>
                <a:gd name="connsiteY7" fmla="*/ 0 h 482760"/>
                <a:gd name="connsiteX8" fmla="*/ 99948 w 514304"/>
                <a:gd name="connsiteY8" fmla="*/ 52190 h 482760"/>
                <a:gd name="connsiteX9" fmla="*/ 47757 w 514304"/>
                <a:gd name="connsiteY9" fmla="*/ 0 h 482760"/>
                <a:gd name="connsiteX10" fmla="*/ 47757 w 514304"/>
                <a:gd name="connsiteY10" fmla="*/ 104381 h 482760"/>
                <a:gd name="connsiteX11" fmla="*/ 3 w 514304"/>
                <a:gd name="connsiteY11" fmla="*/ 97857 h 48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04" h="482760">
                  <a:moveTo>
                    <a:pt x="3" y="97857"/>
                  </a:moveTo>
                  <a:cubicBezTo>
                    <a:pt x="3" y="97857"/>
                    <a:pt x="-4433" y="352285"/>
                    <a:pt x="321757" y="273999"/>
                  </a:cubicBezTo>
                  <a:cubicBezTo>
                    <a:pt x="321757" y="273999"/>
                    <a:pt x="295661" y="391427"/>
                    <a:pt x="347852" y="456665"/>
                  </a:cubicBezTo>
                  <a:cubicBezTo>
                    <a:pt x="347852" y="456665"/>
                    <a:pt x="347852" y="391427"/>
                    <a:pt x="373947" y="365332"/>
                  </a:cubicBezTo>
                  <a:cubicBezTo>
                    <a:pt x="373947" y="365332"/>
                    <a:pt x="386995" y="404475"/>
                    <a:pt x="373947" y="482761"/>
                  </a:cubicBezTo>
                  <a:cubicBezTo>
                    <a:pt x="373947" y="482761"/>
                    <a:pt x="530518" y="417523"/>
                    <a:pt x="504423" y="260952"/>
                  </a:cubicBezTo>
                  <a:cubicBezTo>
                    <a:pt x="504423" y="260952"/>
                    <a:pt x="555308" y="189059"/>
                    <a:pt x="426137" y="78286"/>
                  </a:cubicBezTo>
                  <a:cubicBezTo>
                    <a:pt x="334804" y="0"/>
                    <a:pt x="152138" y="65238"/>
                    <a:pt x="126043" y="0"/>
                  </a:cubicBezTo>
                  <a:cubicBezTo>
                    <a:pt x="126043" y="0"/>
                    <a:pt x="112995" y="13048"/>
                    <a:pt x="99948" y="52190"/>
                  </a:cubicBezTo>
                  <a:cubicBezTo>
                    <a:pt x="99948" y="52190"/>
                    <a:pt x="73853" y="65238"/>
                    <a:pt x="47757" y="0"/>
                  </a:cubicBezTo>
                  <a:cubicBezTo>
                    <a:pt x="47757" y="0"/>
                    <a:pt x="22445" y="45667"/>
                    <a:pt x="47757" y="104381"/>
                  </a:cubicBezTo>
                  <a:cubicBezTo>
                    <a:pt x="47757" y="104381"/>
                    <a:pt x="43582" y="117428"/>
                    <a:pt x="3" y="97857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2">
              <a:extLst>
                <a:ext uri="{FF2B5EF4-FFF2-40B4-BE49-F238E27FC236}">
                  <a16:creationId xmlns="" xmlns:a16="http://schemas.microsoft.com/office/drawing/2014/main" id="{B3475180-8D97-9DD1-01CC-699702D4D688}"/>
                </a:ext>
              </a:extLst>
            </p:cNvPr>
            <p:cNvSpPr/>
            <p:nvPr/>
          </p:nvSpPr>
          <p:spPr>
            <a:xfrm>
              <a:off x="11033567" y="3633870"/>
              <a:ext cx="91384" cy="152744"/>
            </a:xfrm>
            <a:custGeom>
              <a:avLst/>
              <a:gdLst>
                <a:gd name="connsiteX0" fmla="*/ 6880 w 91384"/>
                <a:gd name="connsiteY0" fmla="*/ 152745 h 152744"/>
                <a:gd name="connsiteX1" fmla="*/ 90776 w 91384"/>
                <a:gd name="connsiteY1" fmla="*/ 62455 h 152744"/>
                <a:gd name="connsiteX2" fmla="*/ 487 w 91384"/>
                <a:gd name="connsiteY2" fmla="*/ 77460 h 152744"/>
                <a:gd name="connsiteX3" fmla="*/ 6880 w 91384"/>
                <a:gd name="connsiteY3" fmla="*/ 152745 h 15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84" h="152744">
                  <a:moveTo>
                    <a:pt x="6880" y="152745"/>
                  </a:moveTo>
                  <a:cubicBezTo>
                    <a:pt x="6880" y="152745"/>
                    <a:pt x="83078" y="149744"/>
                    <a:pt x="90776" y="62455"/>
                  </a:cubicBezTo>
                  <a:cubicBezTo>
                    <a:pt x="100432" y="-47927"/>
                    <a:pt x="-8124" y="7917"/>
                    <a:pt x="487" y="77460"/>
                  </a:cubicBezTo>
                  <a:cubicBezTo>
                    <a:pt x="9099" y="147134"/>
                    <a:pt x="6880" y="152745"/>
                    <a:pt x="6880" y="152745"/>
                  </a:cubicBezTo>
                  <a:close/>
                </a:path>
              </a:pathLst>
            </a:custGeom>
            <a:solidFill>
              <a:srgbClr val="F9C2A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3">
              <a:extLst>
                <a:ext uri="{FF2B5EF4-FFF2-40B4-BE49-F238E27FC236}">
                  <a16:creationId xmlns="" xmlns:a16="http://schemas.microsoft.com/office/drawing/2014/main" id="{D792A4B5-C928-461B-B5B9-FD502A3A5603}"/>
                </a:ext>
              </a:extLst>
            </p:cNvPr>
            <p:cNvSpPr/>
            <p:nvPr/>
          </p:nvSpPr>
          <p:spPr>
            <a:xfrm>
              <a:off x="10745050" y="3834108"/>
              <a:ext cx="112339" cy="84263"/>
            </a:xfrm>
            <a:custGeom>
              <a:avLst/>
              <a:gdLst>
                <a:gd name="connsiteX0" fmla="*/ 112340 w 112339"/>
                <a:gd name="connsiteY0" fmla="*/ 22964 h 84263"/>
                <a:gd name="connsiteX1" fmla="*/ 0 w 112339"/>
                <a:gd name="connsiteY1" fmla="*/ 0 h 84263"/>
                <a:gd name="connsiteX2" fmla="*/ 53625 w 112339"/>
                <a:gd name="connsiteY2" fmla="*/ 30662 h 84263"/>
                <a:gd name="connsiteX3" fmla="*/ 48406 w 112339"/>
                <a:gd name="connsiteY3" fmla="*/ 76198 h 84263"/>
                <a:gd name="connsiteX4" fmla="*/ 66673 w 112339"/>
                <a:gd name="connsiteY4" fmla="*/ 82852 h 84263"/>
                <a:gd name="connsiteX5" fmla="*/ 112340 w 112339"/>
                <a:gd name="connsiteY5" fmla="*/ 22964 h 8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339" h="84263">
                  <a:moveTo>
                    <a:pt x="112340" y="22964"/>
                  </a:moveTo>
                  <a:cubicBezTo>
                    <a:pt x="112340" y="22964"/>
                    <a:pt x="50755" y="40969"/>
                    <a:pt x="0" y="0"/>
                  </a:cubicBezTo>
                  <a:cubicBezTo>
                    <a:pt x="27008" y="23094"/>
                    <a:pt x="53625" y="30662"/>
                    <a:pt x="53625" y="30662"/>
                  </a:cubicBezTo>
                  <a:cubicBezTo>
                    <a:pt x="53625" y="46319"/>
                    <a:pt x="51408" y="61976"/>
                    <a:pt x="48406" y="76198"/>
                  </a:cubicBezTo>
                  <a:cubicBezTo>
                    <a:pt x="55844" y="82983"/>
                    <a:pt x="56365" y="86375"/>
                    <a:pt x="66673" y="82852"/>
                  </a:cubicBezTo>
                  <a:cubicBezTo>
                    <a:pt x="105816" y="69935"/>
                    <a:pt x="112340" y="22964"/>
                    <a:pt x="112340" y="22964"/>
                  </a:cubicBezTo>
                  <a:close/>
                </a:path>
              </a:pathLst>
            </a:custGeom>
            <a:solidFill>
              <a:srgbClr val="D8AD8F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4">
              <a:extLst>
                <a:ext uri="{FF2B5EF4-FFF2-40B4-BE49-F238E27FC236}">
                  <a16:creationId xmlns="" xmlns:a16="http://schemas.microsoft.com/office/drawing/2014/main" id="{1FC05D69-C75C-61D0-AE54-3484FEAD7873}"/>
                </a:ext>
              </a:extLst>
            </p:cNvPr>
            <p:cNvSpPr/>
            <p:nvPr/>
          </p:nvSpPr>
          <p:spPr>
            <a:xfrm>
              <a:off x="9885344" y="3957068"/>
              <a:ext cx="1317806" cy="560211"/>
            </a:xfrm>
            <a:custGeom>
              <a:avLst/>
              <a:gdLst>
                <a:gd name="connsiteX0" fmla="*/ 1201552 w 1317806"/>
                <a:gd name="connsiteY0" fmla="*/ 38961 h 560211"/>
                <a:gd name="connsiteX1" fmla="*/ 998140 w 1317806"/>
                <a:gd name="connsiteY1" fmla="*/ 136035 h 560211"/>
                <a:gd name="connsiteX2" fmla="*/ 887236 w 1317806"/>
                <a:gd name="connsiteY2" fmla="*/ 12213 h 560211"/>
                <a:gd name="connsiteX3" fmla="*/ 718531 w 1317806"/>
                <a:gd name="connsiteY3" fmla="*/ 36482 h 560211"/>
                <a:gd name="connsiteX4" fmla="*/ 574094 w 1317806"/>
                <a:gd name="connsiteY4" fmla="*/ 168784 h 560211"/>
                <a:gd name="connsiteX5" fmla="*/ 378380 w 1317806"/>
                <a:gd name="connsiteY5" fmla="*/ 351450 h 560211"/>
                <a:gd name="connsiteX6" fmla="*/ 0 w 1317806"/>
                <a:gd name="connsiteY6" fmla="*/ 455831 h 560211"/>
                <a:gd name="connsiteX7" fmla="*/ 234857 w 1317806"/>
                <a:gd name="connsiteY7" fmla="*/ 560212 h 560211"/>
                <a:gd name="connsiteX8" fmla="*/ 521903 w 1317806"/>
                <a:gd name="connsiteY8" fmla="*/ 455831 h 560211"/>
                <a:gd name="connsiteX9" fmla="*/ 743712 w 1317806"/>
                <a:gd name="connsiteY9" fmla="*/ 390593 h 560211"/>
                <a:gd name="connsiteX10" fmla="*/ 766546 w 1317806"/>
                <a:gd name="connsiteY10" fmla="*/ 523548 h 560211"/>
                <a:gd name="connsiteX11" fmla="*/ 1151450 w 1317806"/>
                <a:gd name="connsiteY11" fmla="*/ 503585 h 560211"/>
                <a:gd name="connsiteX12" fmla="*/ 1317806 w 1317806"/>
                <a:gd name="connsiteY12" fmla="*/ 168784 h 560211"/>
                <a:gd name="connsiteX13" fmla="*/ 1201552 w 1317806"/>
                <a:gd name="connsiteY13" fmla="*/ 38961 h 56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7806" h="560211">
                  <a:moveTo>
                    <a:pt x="1201552" y="38961"/>
                  </a:moveTo>
                  <a:cubicBezTo>
                    <a:pt x="1201552" y="38961"/>
                    <a:pt x="1082950" y="142428"/>
                    <a:pt x="998140" y="136035"/>
                  </a:cubicBezTo>
                  <a:cubicBezTo>
                    <a:pt x="913331" y="129641"/>
                    <a:pt x="887236" y="12344"/>
                    <a:pt x="887236" y="12213"/>
                  </a:cubicBezTo>
                  <a:cubicBezTo>
                    <a:pt x="879538" y="-22232"/>
                    <a:pt x="738885" y="26044"/>
                    <a:pt x="718531" y="36482"/>
                  </a:cubicBezTo>
                  <a:cubicBezTo>
                    <a:pt x="635026" y="79539"/>
                    <a:pt x="640115" y="103155"/>
                    <a:pt x="574094" y="168784"/>
                  </a:cubicBezTo>
                  <a:cubicBezTo>
                    <a:pt x="509900" y="232456"/>
                    <a:pt x="441661" y="288170"/>
                    <a:pt x="378380" y="351450"/>
                  </a:cubicBezTo>
                  <a:cubicBezTo>
                    <a:pt x="326190" y="403641"/>
                    <a:pt x="0" y="455831"/>
                    <a:pt x="0" y="455831"/>
                  </a:cubicBezTo>
                  <a:lnTo>
                    <a:pt x="234857" y="560212"/>
                  </a:lnTo>
                  <a:cubicBezTo>
                    <a:pt x="234857" y="560212"/>
                    <a:pt x="434484" y="455831"/>
                    <a:pt x="521903" y="455831"/>
                  </a:cubicBezTo>
                  <a:cubicBezTo>
                    <a:pt x="639332" y="455831"/>
                    <a:pt x="743712" y="390593"/>
                    <a:pt x="743712" y="390593"/>
                  </a:cubicBezTo>
                  <a:lnTo>
                    <a:pt x="766546" y="523548"/>
                  </a:lnTo>
                  <a:lnTo>
                    <a:pt x="1151450" y="503585"/>
                  </a:lnTo>
                  <a:cubicBezTo>
                    <a:pt x="1151450" y="503585"/>
                    <a:pt x="1317806" y="181832"/>
                    <a:pt x="1317806" y="168784"/>
                  </a:cubicBezTo>
                  <a:cubicBezTo>
                    <a:pt x="1317806" y="155737"/>
                    <a:pt x="1201552" y="38961"/>
                    <a:pt x="1201552" y="3896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8" name="Graphic 3">
              <a:extLst>
                <a:ext uri="{FF2B5EF4-FFF2-40B4-BE49-F238E27FC236}">
                  <a16:creationId xmlns="" xmlns:a16="http://schemas.microsoft.com/office/drawing/2014/main" id="{313E1EF4-449E-54A4-0056-762F222D2EEE}"/>
                </a:ext>
              </a:extLst>
            </p:cNvPr>
            <p:cNvGrpSpPr/>
            <p:nvPr/>
          </p:nvGrpSpPr>
          <p:grpSpPr>
            <a:xfrm>
              <a:off x="7602017" y="2676657"/>
              <a:ext cx="2368136" cy="893759"/>
              <a:chOff x="7602017" y="2676657"/>
              <a:chExt cx="2368136" cy="893759"/>
            </a:xfrm>
          </p:grpSpPr>
          <p:sp>
            <p:nvSpPr>
              <p:cNvPr id="163" name="Freeform: Shape 75">
                <a:extLst>
                  <a:ext uri="{FF2B5EF4-FFF2-40B4-BE49-F238E27FC236}">
                    <a16:creationId xmlns="" xmlns:a16="http://schemas.microsoft.com/office/drawing/2014/main" id="{8E897B82-F295-2984-5E62-AE1FDBA0EB49}"/>
                  </a:ext>
                </a:extLst>
              </p:cNvPr>
              <p:cNvSpPr/>
              <p:nvPr/>
            </p:nvSpPr>
            <p:spPr>
              <a:xfrm>
                <a:off x="7611802" y="2686443"/>
                <a:ext cx="2348565" cy="874188"/>
              </a:xfrm>
              <a:custGeom>
                <a:avLst/>
                <a:gdLst>
                  <a:gd name="connsiteX0" fmla="*/ 2274586 w 2348565"/>
                  <a:gd name="connsiteY0" fmla="*/ 874188 h 874188"/>
                  <a:gd name="connsiteX1" fmla="*/ 73980 w 2348565"/>
                  <a:gd name="connsiteY1" fmla="*/ 874188 h 874188"/>
                  <a:gd name="connsiteX2" fmla="*/ 0 w 2348565"/>
                  <a:gd name="connsiteY2" fmla="*/ 800208 h 874188"/>
                  <a:gd name="connsiteX3" fmla="*/ 0 w 2348565"/>
                  <a:gd name="connsiteY3" fmla="*/ 73980 h 874188"/>
                  <a:gd name="connsiteX4" fmla="*/ 73980 w 2348565"/>
                  <a:gd name="connsiteY4" fmla="*/ 0 h 874188"/>
                  <a:gd name="connsiteX5" fmla="*/ 2274586 w 2348565"/>
                  <a:gd name="connsiteY5" fmla="*/ 0 h 874188"/>
                  <a:gd name="connsiteX6" fmla="*/ 2348566 w 2348565"/>
                  <a:gd name="connsiteY6" fmla="*/ 73980 h 874188"/>
                  <a:gd name="connsiteX7" fmla="*/ 2348566 w 2348565"/>
                  <a:gd name="connsiteY7" fmla="*/ 800208 h 874188"/>
                  <a:gd name="connsiteX8" fmla="*/ 2274586 w 2348565"/>
                  <a:gd name="connsiteY8" fmla="*/ 874188 h 874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8565" h="874188">
                    <a:moveTo>
                      <a:pt x="2274586" y="874188"/>
                    </a:moveTo>
                    <a:lnTo>
                      <a:pt x="73980" y="874188"/>
                    </a:lnTo>
                    <a:cubicBezTo>
                      <a:pt x="33271" y="874188"/>
                      <a:pt x="0" y="840917"/>
                      <a:pt x="0" y="800208"/>
                    </a:cubicBezTo>
                    <a:lnTo>
                      <a:pt x="0" y="73980"/>
                    </a:lnTo>
                    <a:cubicBezTo>
                      <a:pt x="0" y="33271"/>
                      <a:pt x="33271" y="0"/>
                      <a:pt x="73980" y="0"/>
                    </a:cubicBezTo>
                    <a:lnTo>
                      <a:pt x="2274586" y="0"/>
                    </a:lnTo>
                    <a:cubicBezTo>
                      <a:pt x="2315294" y="0"/>
                      <a:pt x="2348566" y="33271"/>
                      <a:pt x="2348566" y="73980"/>
                    </a:cubicBezTo>
                    <a:lnTo>
                      <a:pt x="2348566" y="800208"/>
                    </a:lnTo>
                    <a:cubicBezTo>
                      <a:pt x="2348566" y="840917"/>
                      <a:pt x="2315294" y="874188"/>
                      <a:pt x="2274586" y="874188"/>
                    </a:cubicBezTo>
                    <a:close/>
                  </a:path>
                </a:pathLst>
              </a:custGeom>
              <a:solidFill>
                <a:srgbClr val="A37B93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76">
                <a:extLst>
                  <a:ext uri="{FF2B5EF4-FFF2-40B4-BE49-F238E27FC236}">
                    <a16:creationId xmlns="" xmlns:a16="http://schemas.microsoft.com/office/drawing/2014/main" id="{371BBCCF-CB8E-4E59-3368-0D31C551AFF8}"/>
                  </a:ext>
                </a:extLst>
              </p:cNvPr>
              <p:cNvSpPr/>
              <p:nvPr/>
            </p:nvSpPr>
            <p:spPr>
              <a:xfrm>
                <a:off x="7602017" y="2676657"/>
                <a:ext cx="2368136" cy="893759"/>
              </a:xfrm>
              <a:custGeom>
                <a:avLst/>
                <a:gdLst>
                  <a:gd name="connsiteX0" fmla="*/ 2284372 w 2368136"/>
                  <a:gd name="connsiteY0" fmla="*/ 893760 h 893759"/>
                  <a:gd name="connsiteX1" fmla="*/ 83766 w 2368136"/>
                  <a:gd name="connsiteY1" fmla="*/ 893760 h 893759"/>
                  <a:gd name="connsiteX2" fmla="*/ 0 w 2368136"/>
                  <a:gd name="connsiteY2" fmla="*/ 809994 h 893759"/>
                  <a:gd name="connsiteX3" fmla="*/ 0 w 2368136"/>
                  <a:gd name="connsiteY3" fmla="*/ 83765 h 893759"/>
                  <a:gd name="connsiteX4" fmla="*/ 83766 w 2368136"/>
                  <a:gd name="connsiteY4" fmla="*/ 0 h 893759"/>
                  <a:gd name="connsiteX5" fmla="*/ 2284372 w 2368136"/>
                  <a:gd name="connsiteY5" fmla="*/ 0 h 893759"/>
                  <a:gd name="connsiteX6" fmla="*/ 2368137 w 2368136"/>
                  <a:gd name="connsiteY6" fmla="*/ 83765 h 893759"/>
                  <a:gd name="connsiteX7" fmla="*/ 2368137 w 2368136"/>
                  <a:gd name="connsiteY7" fmla="*/ 809994 h 893759"/>
                  <a:gd name="connsiteX8" fmla="*/ 2284372 w 2368136"/>
                  <a:gd name="connsiteY8" fmla="*/ 893760 h 893759"/>
                  <a:gd name="connsiteX9" fmla="*/ 83766 w 2368136"/>
                  <a:gd name="connsiteY9" fmla="*/ 19571 h 893759"/>
                  <a:gd name="connsiteX10" fmla="*/ 19571 w 2368136"/>
                  <a:gd name="connsiteY10" fmla="*/ 83765 h 893759"/>
                  <a:gd name="connsiteX11" fmla="*/ 19571 w 2368136"/>
                  <a:gd name="connsiteY11" fmla="*/ 809994 h 893759"/>
                  <a:gd name="connsiteX12" fmla="*/ 83766 w 2368136"/>
                  <a:gd name="connsiteY12" fmla="*/ 874188 h 893759"/>
                  <a:gd name="connsiteX13" fmla="*/ 2284372 w 2368136"/>
                  <a:gd name="connsiteY13" fmla="*/ 874188 h 893759"/>
                  <a:gd name="connsiteX14" fmla="*/ 2348566 w 2368136"/>
                  <a:gd name="connsiteY14" fmla="*/ 809994 h 893759"/>
                  <a:gd name="connsiteX15" fmla="*/ 2348566 w 2368136"/>
                  <a:gd name="connsiteY15" fmla="*/ 83765 h 893759"/>
                  <a:gd name="connsiteX16" fmla="*/ 2284372 w 2368136"/>
                  <a:gd name="connsiteY16" fmla="*/ 19571 h 893759"/>
                  <a:gd name="connsiteX17" fmla="*/ 83766 w 2368136"/>
                  <a:gd name="connsiteY17" fmla="*/ 19571 h 89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68136" h="893759">
                    <a:moveTo>
                      <a:pt x="2284372" y="893760"/>
                    </a:moveTo>
                    <a:lnTo>
                      <a:pt x="83766" y="893760"/>
                    </a:lnTo>
                    <a:cubicBezTo>
                      <a:pt x="37577" y="893760"/>
                      <a:pt x="0" y="856182"/>
                      <a:pt x="0" y="809994"/>
                    </a:cubicBezTo>
                    <a:lnTo>
                      <a:pt x="0" y="83765"/>
                    </a:lnTo>
                    <a:cubicBezTo>
                      <a:pt x="0" y="37577"/>
                      <a:pt x="37577" y="0"/>
                      <a:pt x="83766" y="0"/>
                    </a:cubicBezTo>
                    <a:lnTo>
                      <a:pt x="2284372" y="0"/>
                    </a:lnTo>
                    <a:cubicBezTo>
                      <a:pt x="2330560" y="0"/>
                      <a:pt x="2368137" y="37577"/>
                      <a:pt x="2368137" y="83765"/>
                    </a:cubicBezTo>
                    <a:lnTo>
                      <a:pt x="2368137" y="809994"/>
                    </a:lnTo>
                    <a:cubicBezTo>
                      <a:pt x="2368137" y="856182"/>
                      <a:pt x="2330560" y="893760"/>
                      <a:pt x="2284372" y="893760"/>
                    </a:cubicBezTo>
                    <a:close/>
                    <a:moveTo>
                      <a:pt x="83766" y="19571"/>
                    </a:moveTo>
                    <a:cubicBezTo>
                      <a:pt x="48407" y="19571"/>
                      <a:pt x="19571" y="48407"/>
                      <a:pt x="19571" y="83765"/>
                    </a:cubicBezTo>
                    <a:lnTo>
                      <a:pt x="19571" y="809994"/>
                    </a:lnTo>
                    <a:cubicBezTo>
                      <a:pt x="19571" y="845353"/>
                      <a:pt x="48407" y="874188"/>
                      <a:pt x="83766" y="874188"/>
                    </a:cubicBezTo>
                    <a:lnTo>
                      <a:pt x="2284372" y="874188"/>
                    </a:lnTo>
                    <a:cubicBezTo>
                      <a:pt x="2319731" y="874188"/>
                      <a:pt x="2348566" y="845353"/>
                      <a:pt x="2348566" y="809994"/>
                    </a:cubicBezTo>
                    <a:lnTo>
                      <a:pt x="2348566" y="83765"/>
                    </a:lnTo>
                    <a:cubicBezTo>
                      <a:pt x="2348566" y="48407"/>
                      <a:pt x="2319731" y="19571"/>
                      <a:pt x="2284372" y="19571"/>
                    </a:cubicBezTo>
                    <a:lnTo>
                      <a:pt x="83766" y="19571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9" name="Freeform: Shape 21">
              <a:extLst>
                <a:ext uri="{FF2B5EF4-FFF2-40B4-BE49-F238E27FC236}">
                  <a16:creationId xmlns="" xmlns:a16="http://schemas.microsoft.com/office/drawing/2014/main" id="{FA2484BD-C331-A743-212F-10F93B527820}"/>
                </a:ext>
              </a:extLst>
            </p:cNvPr>
            <p:cNvSpPr/>
            <p:nvPr/>
          </p:nvSpPr>
          <p:spPr>
            <a:xfrm>
              <a:off x="7611802" y="3721377"/>
              <a:ext cx="1022279" cy="87679"/>
            </a:xfrm>
            <a:custGeom>
              <a:avLst/>
              <a:gdLst>
                <a:gd name="connsiteX0" fmla="*/ 978569 w 1022279"/>
                <a:gd name="connsiteY0" fmla="*/ 87680 h 87679"/>
                <a:gd name="connsiteX1" fmla="*/ 43840 w 1022279"/>
                <a:gd name="connsiteY1" fmla="*/ 87680 h 87679"/>
                <a:gd name="connsiteX2" fmla="*/ 0 w 1022279"/>
                <a:gd name="connsiteY2" fmla="*/ 43840 h 87679"/>
                <a:gd name="connsiteX3" fmla="*/ 0 w 1022279"/>
                <a:gd name="connsiteY3" fmla="*/ 43840 h 87679"/>
                <a:gd name="connsiteX4" fmla="*/ 43840 w 1022279"/>
                <a:gd name="connsiteY4" fmla="*/ 0 h 87679"/>
                <a:gd name="connsiteX5" fmla="*/ 978439 w 1022279"/>
                <a:gd name="connsiteY5" fmla="*/ 0 h 87679"/>
                <a:gd name="connsiteX6" fmla="*/ 1022279 w 1022279"/>
                <a:gd name="connsiteY6" fmla="*/ 43840 h 87679"/>
                <a:gd name="connsiteX7" fmla="*/ 1022279 w 1022279"/>
                <a:gd name="connsiteY7" fmla="*/ 43840 h 87679"/>
                <a:gd name="connsiteX8" fmla="*/ 978569 w 1022279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79" h="87679">
                  <a:moveTo>
                    <a:pt x="978569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978439" y="0"/>
                  </a:lnTo>
                  <a:cubicBezTo>
                    <a:pt x="1002577" y="0"/>
                    <a:pt x="1022279" y="19702"/>
                    <a:pt x="1022279" y="43840"/>
                  </a:cubicBezTo>
                  <a:lnTo>
                    <a:pt x="1022279" y="43840"/>
                  </a:lnTo>
                  <a:cubicBezTo>
                    <a:pt x="1022409" y="67978"/>
                    <a:pt x="1002707" y="87680"/>
                    <a:pt x="978569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22">
              <a:extLst>
                <a:ext uri="{FF2B5EF4-FFF2-40B4-BE49-F238E27FC236}">
                  <a16:creationId xmlns="" xmlns:a16="http://schemas.microsoft.com/office/drawing/2014/main" id="{945A7FA1-B7E6-11E1-EF68-32DA3043F446}"/>
                </a:ext>
              </a:extLst>
            </p:cNvPr>
            <p:cNvSpPr/>
            <p:nvPr/>
          </p:nvSpPr>
          <p:spPr>
            <a:xfrm>
              <a:off x="7611802" y="3890996"/>
              <a:ext cx="434093" cy="87679"/>
            </a:xfrm>
            <a:custGeom>
              <a:avLst/>
              <a:gdLst>
                <a:gd name="connsiteX0" fmla="*/ 390384 w 434093"/>
                <a:gd name="connsiteY0" fmla="*/ 87680 h 87679"/>
                <a:gd name="connsiteX1" fmla="*/ 43840 w 434093"/>
                <a:gd name="connsiteY1" fmla="*/ 87680 h 87679"/>
                <a:gd name="connsiteX2" fmla="*/ 0 w 434093"/>
                <a:gd name="connsiteY2" fmla="*/ 43840 h 87679"/>
                <a:gd name="connsiteX3" fmla="*/ 0 w 434093"/>
                <a:gd name="connsiteY3" fmla="*/ 43840 h 87679"/>
                <a:gd name="connsiteX4" fmla="*/ 43840 w 434093"/>
                <a:gd name="connsiteY4" fmla="*/ 0 h 87679"/>
                <a:gd name="connsiteX5" fmla="*/ 390253 w 434093"/>
                <a:gd name="connsiteY5" fmla="*/ 0 h 87679"/>
                <a:gd name="connsiteX6" fmla="*/ 434093 w 434093"/>
                <a:gd name="connsiteY6" fmla="*/ 43840 h 87679"/>
                <a:gd name="connsiteX7" fmla="*/ 434093 w 434093"/>
                <a:gd name="connsiteY7" fmla="*/ 43840 h 87679"/>
                <a:gd name="connsiteX8" fmla="*/ 390384 w 434093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93" h="87679">
                  <a:moveTo>
                    <a:pt x="390384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390253" y="0"/>
                  </a:lnTo>
                  <a:cubicBezTo>
                    <a:pt x="414391" y="0"/>
                    <a:pt x="434093" y="19702"/>
                    <a:pt x="434093" y="43840"/>
                  </a:cubicBezTo>
                  <a:lnTo>
                    <a:pt x="434093" y="43840"/>
                  </a:lnTo>
                  <a:cubicBezTo>
                    <a:pt x="434224" y="67978"/>
                    <a:pt x="414391" y="87680"/>
                    <a:pt x="390384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23">
              <a:extLst>
                <a:ext uri="{FF2B5EF4-FFF2-40B4-BE49-F238E27FC236}">
                  <a16:creationId xmlns="" xmlns:a16="http://schemas.microsoft.com/office/drawing/2014/main" id="{337193AC-87B5-B937-C455-E4E963761734}"/>
                </a:ext>
              </a:extLst>
            </p:cNvPr>
            <p:cNvSpPr/>
            <p:nvPr/>
          </p:nvSpPr>
          <p:spPr>
            <a:xfrm>
              <a:off x="8928304" y="3721377"/>
              <a:ext cx="1022278" cy="87679"/>
            </a:xfrm>
            <a:custGeom>
              <a:avLst/>
              <a:gdLst>
                <a:gd name="connsiteX0" fmla="*/ 978438 w 1022278"/>
                <a:gd name="connsiteY0" fmla="*/ 87680 h 87679"/>
                <a:gd name="connsiteX1" fmla="*/ 43840 w 1022278"/>
                <a:gd name="connsiteY1" fmla="*/ 87680 h 87679"/>
                <a:gd name="connsiteX2" fmla="*/ 0 w 1022278"/>
                <a:gd name="connsiteY2" fmla="*/ 43840 h 87679"/>
                <a:gd name="connsiteX3" fmla="*/ 0 w 1022278"/>
                <a:gd name="connsiteY3" fmla="*/ 43840 h 87679"/>
                <a:gd name="connsiteX4" fmla="*/ 43840 w 1022278"/>
                <a:gd name="connsiteY4" fmla="*/ 0 h 87679"/>
                <a:gd name="connsiteX5" fmla="*/ 978438 w 1022278"/>
                <a:gd name="connsiteY5" fmla="*/ 0 h 87679"/>
                <a:gd name="connsiteX6" fmla="*/ 1022278 w 1022278"/>
                <a:gd name="connsiteY6" fmla="*/ 43840 h 87679"/>
                <a:gd name="connsiteX7" fmla="*/ 1022278 w 1022278"/>
                <a:gd name="connsiteY7" fmla="*/ 43840 h 87679"/>
                <a:gd name="connsiteX8" fmla="*/ 978438 w 1022278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78" h="87679">
                  <a:moveTo>
                    <a:pt x="978438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978438" y="0"/>
                  </a:lnTo>
                  <a:cubicBezTo>
                    <a:pt x="1002577" y="0"/>
                    <a:pt x="1022278" y="19702"/>
                    <a:pt x="1022278" y="43840"/>
                  </a:cubicBezTo>
                  <a:lnTo>
                    <a:pt x="1022278" y="43840"/>
                  </a:lnTo>
                  <a:cubicBezTo>
                    <a:pt x="1022278" y="67978"/>
                    <a:pt x="1002577" y="87680"/>
                    <a:pt x="978438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24">
              <a:extLst>
                <a:ext uri="{FF2B5EF4-FFF2-40B4-BE49-F238E27FC236}">
                  <a16:creationId xmlns="" xmlns:a16="http://schemas.microsoft.com/office/drawing/2014/main" id="{141B073A-3B3D-5222-309C-55EC6442960D}"/>
                </a:ext>
              </a:extLst>
            </p:cNvPr>
            <p:cNvSpPr/>
            <p:nvPr/>
          </p:nvSpPr>
          <p:spPr>
            <a:xfrm>
              <a:off x="8928304" y="3890996"/>
              <a:ext cx="434093" cy="87679"/>
            </a:xfrm>
            <a:custGeom>
              <a:avLst/>
              <a:gdLst>
                <a:gd name="connsiteX0" fmla="*/ 390253 w 434093"/>
                <a:gd name="connsiteY0" fmla="*/ 87680 h 87679"/>
                <a:gd name="connsiteX1" fmla="*/ 43840 w 434093"/>
                <a:gd name="connsiteY1" fmla="*/ 87680 h 87679"/>
                <a:gd name="connsiteX2" fmla="*/ 0 w 434093"/>
                <a:gd name="connsiteY2" fmla="*/ 43840 h 87679"/>
                <a:gd name="connsiteX3" fmla="*/ 0 w 434093"/>
                <a:gd name="connsiteY3" fmla="*/ 43840 h 87679"/>
                <a:gd name="connsiteX4" fmla="*/ 43840 w 434093"/>
                <a:gd name="connsiteY4" fmla="*/ 0 h 87679"/>
                <a:gd name="connsiteX5" fmla="*/ 390253 w 434093"/>
                <a:gd name="connsiteY5" fmla="*/ 0 h 87679"/>
                <a:gd name="connsiteX6" fmla="*/ 434093 w 434093"/>
                <a:gd name="connsiteY6" fmla="*/ 43840 h 87679"/>
                <a:gd name="connsiteX7" fmla="*/ 434093 w 434093"/>
                <a:gd name="connsiteY7" fmla="*/ 43840 h 87679"/>
                <a:gd name="connsiteX8" fmla="*/ 390253 w 434093"/>
                <a:gd name="connsiteY8" fmla="*/ 87680 h 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093" h="87679">
                  <a:moveTo>
                    <a:pt x="390253" y="87680"/>
                  </a:moveTo>
                  <a:lnTo>
                    <a:pt x="43840" y="87680"/>
                  </a:lnTo>
                  <a:cubicBezTo>
                    <a:pt x="19702" y="87680"/>
                    <a:pt x="0" y="67978"/>
                    <a:pt x="0" y="43840"/>
                  </a:cubicBezTo>
                  <a:lnTo>
                    <a:pt x="0" y="43840"/>
                  </a:lnTo>
                  <a:cubicBezTo>
                    <a:pt x="0" y="19702"/>
                    <a:pt x="19702" y="0"/>
                    <a:pt x="43840" y="0"/>
                  </a:cubicBezTo>
                  <a:lnTo>
                    <a:pt x="390253" y="0"/>
                  </a:lnTo>
                  <a:cubicBezTo>
                    <a:pt x="414391" y="0"/>
                    <a:pt x="434093" y="19702"/>
                    <a:pt x="434093" y="43840"/>
                  </a:cubicBezTo>
                  <a:lnTo>
                    <a:pt x="434093" y="43840"/>
                  </a:lnTo>
                  <a:cubicBezTo>
                    <a:pt x="434093" y="67978"/>
                    <a:pt x="414391" y="87680"/>
                    <a:pt x="390253" y="87680"/>
                  </a:cubicBezTo>
                  <a:close/>
                </a:path>
              </a:pathLst>
            </a:custGeom>
            <a:solidFill>
              <a:srgbClr val="D9DADD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25">
              <a:extLst>
                <a:ext uri="{FF2B5EF4-FFF2-40B4-BE49-F238E27FC236}">
                  <a16:creationId xmlns="" xmlns:a16="http://schemas.microsoft.com/office/drawing/2014/main" id="{73450F34-17E3-58A6-6144-3EB870646761}"/>
                </a:ext>
              </a:extLst>
            </p:cNvPr>
            <p:cNvSpPr/>
            <p:nvPr/>
          </p:nvSpPr>
          <p:spPr>
            <a:xfrm>
              <a:off x="7458493" y="2393786"/>
              <a:ext cx="2655183" cy="1944089"/>
            </a:xfrm>
            <a:custGeom>
              <a:avLst/>
              <a:gdLst>
                <a:gd name="connsiteX0" fmla="*/ 2481912 w 2655183"/>
                <a:gd name="connsiteY0" fmla="*/ 1944090 h 1944089"/>
                <a:gd name="connsiteX1" fmla="*/ 173272 w 2655183"/>
                <a:gd name="connsiteY1" fmla="*/ 1944090 h 1944089"/>
                <a:gd name="connsiteX2" fmla="*/ 0 w 2655183"/>
                <a:gd name="connsiteY2" fmla="*/ 1770818 h 1944089"/>
                <a:gd name="connsiteX3" fmla="*/ 0 w 2655183"/>
                <a:gd name="connsiteY3" fmla="*/ 173272 h 1944089"/>
                <a:gd name="connsiteX4" fmla="*/ 173272 w 2655183"/>
                <a:gd name="connsiteY4" fmla="*/ 0 h 1944089"/>
                <a:gd name="connsiteX5" fmla="*/ 2481912 w 2655183"/>
                <a:gd name="connsiteY5" fmla="*/ 0 h 1944089"/>
                <a:gd name="connsiteX6" fmla="*/ 2655184 w 2655183"/>
                <a:gd name="connsiteY6" fmla="*/ 173272 h 1944089"/>
                <a:gd name="connsiteX7" fmla="*/ 2655184 w 2655183"/>
                <a:gd name="connsiteY7" fmla="*/ 1770818 h 1944089"/>
                <a:gd name="connsiteX8" fmla="*/ 2481912 w 2655183"/>
                <a:gd name="connsiteY8" fmla="*/ 1944090 h 1944089"/>
                <a:gd name="connsiteX9" fmla="*/ 173272 w 2655183"/>
                <a:gd name="connsiteY9" fmla="*/ 19571 h 1944089"/>
                <a:gd name="connsiteX10" fmla="*/ 19571 w 2655183"/>
                <a:gd name="connsiteY10" fmla="*/ 173272 h 1944089"/>
                <a:gd name="connsiteX11" fmla="*/ 19571 w 2655183"/>
                <a:gd name="connsiteY11" fmla="*/ 1770818 h 1944089"/>
                <a:gd name="connsiteX12" fmla="*/ 173272 w 2655183"/>
                <a:gd name="connsiteY12" fmla="*/ 1924519 h 1944089"/>
                <a:gd name="connsiteX13" fmla="*/ 2481912 w 2655183"/>
                <a:gd name="connsiteY13" fmla="*/ 1924519 h 1944089"/>
                <a:gd name="connsiteX14" fmla="*/ 2635613 w 2655183"/>
                <a:gd name="connsiteY14" fmla="*/ 1770818 h 1944089"/>
                <a:gd name="connsiteX15" fmla="*/ 2635613 w 2655183"/>
                <a:gd name="connsiteY15" fmla="*/ 173272 h 1944089"/>
                <a:gd name="connsiteX16" fmla="*/ 2481912 w 2655183"/>
                <a:gd name="connsiteY16" fmla="*/ 19571 h 1944089"/>
                <a:gd name="connsiteX17" fmla="*/ 173272 w 2655183"/>
                <a:gd name="connsiteY17" fmla="*/ 19571 h 194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55183" h="1944089">
                  <a:moveTo>
                    <a:pt x="2481912" y="1944090"/>
                  </a:moveTo>
                  <a:lnTo>
                    <a:pt x="173272" y="1944090"/>
                  </a:lnTo>
                  <a:cubicBezTo>
                    <a:pt x="77764" y="1944090"/>
                    <a:pt x="0" y="1866327"/>
                    <a:pt x="0" y="1770818"/>
                  </a:cubicBezTo>
                  <a:lnTo>
                    <a:pt x="0" y="173272"/>
                  </a:lnTo>
                  <a:cubicBezTo>
                    <a:pt x="0" y="77764"/>
                    <a:pt x="77764" y="0"/>
                    <a:pt x="173272" y="0"/>
                  </a:cubicBezTo>
                  <a:lnTo>
                    <a:pt x="2481912" y="0"/>
                  </a:lnTo>
                  <a:cubicBezTo>
                    <a:pt x="2577420" y="0"/>
                    <a:pt x="2655184" y="77764"/>
                    <a:pt x="2655184" y="173272"/>
                  </a:cubicBezTo>
                  <a:lnTo>
                    <a:pt x="2655184" y="1770818"/>
                  </a:lnTo>
                  <a:cubicBezTo>
                    <a:pt x="2655184" y="1866327"/>
                    <a:pt x="2577551" y="1944090"/>
                    <a:pt x="2481912" y="1944090"/>
                  </a:cubicBezTo>
                  <a:close/>
                  <a:moveTo>
                    <a:pt x="173272" y="19571"/>
                  </a:moveTo>
                  <a:cubicBezTo>
                    <a:pt x="88463" y="19571"/>
                    <a:pt x="19571" y="88593"/>
                    <a:pt x="19571" y="173272"/>
                  </a:cubicBezTo>
                  <a:lnTo>
                    <a:pt x="19571" y="1770818"/>
                  </a:lnTo>
                  <a:cubicBezTo>
                    <a:pt x="19571" y="1855627"/>
                    <a:pt x="88593" y="1924519"/>
                    <a:pt x="173272" y="1924519"/>
                  </a:cubicBezTo>
                  <a:lnTo>
                    <a:pt x="2481912" y="1924519"/>
                  </a:lnTo>
                  <a:cubicBezTo>
                    <a:pt x="2566721" y="1924519"/>
                    <a:pt x="2635613" y="1855497"/>
                    <a:pt x="2635613" y="1770818"/>
                  </a:cubicBezTo>
                  <a:lnTo>
                    <a:pt x="2635613" y="173272"/>
                  </a:lnTo>
                  <a:cubicBezTo>
                    <a:pt x="2635613" y="88463"/>
                    <a:pt x="2566591" y="19571"/>
                    <a:pt x="2481912" y="19571"/>
                  </a:cubicBezTo>
                  <a:lnTo>
                    <a:pt x="173272" y="1957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4" name="Graphic 3">
              <a:extLst>
                <a:ext uri="{FF2B5EF4-FFF2-40B4-BE49-F238E27FC236}">
                  <a16:creationId xmlns="" xmlns:a16="http://schemas.microsoft.com/office/drawing/2014/main" id="{AEAC1101-F41D-E0C1-ABEA-C2D69D57A922}"/>
                </a:ext>
              </a:extLst>
            </p:cNvPr>
            <p:cNvGrpSpPr/>
            <p:nvPr/>
          </p:nvGrpSpPr>
          <p:grpSpPr>
            <a:xfrm>
              <a:off x="7598755" y="2491642"/>
              <a:ext cx="97856" cy="97856"/>
              <a:chOff x="7598755" y="2491642"/>
              <a:chExt cx="97856" cy="97856"/>
            </a:xfrm>
          </p:grpSpPr>
          <p:sp>
            <p:nvSpPr>
              <p:cNvPr id="161" name="Freeform: Shape 73">
                <a:extLst>
                  <a:ext uri="{FF2B5EF4-FFF2-40B4-BE49-F238E27FC236}">
                    <a16:creationId xmlns="" xmlns:a16="http://schemas.microsoft.com/office/drawing/2014/main" id="{8A0E24D1-68E6-0676-E531-52A36C23AF43}"/>
                  </a:ext>
                </a:extLst>
              </p:cNvPr>
              <p:cNvSpPr/>
              <p:nvPr/>
            </p:nvSpPr>
            <p:spPr>
              <a:xfrm>
                <a:off x="7608540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74">
                <a:extLst>
                  <a:ext uri="{FF2B5EF4-FFF2-40B4-BE49-F238E27FC236}">
                    <a16:creationId xmlns="" xmlns:a16="http://schemas.microsoft.com/office/drawing/2014/main" id="{8B68C3DC-C8AF-CFC4-A74F-C44D3745282A}"/>
                  </a:ext>
                </a:extLst>
              </p:cNvPr>
              <p:cNvSpPr/>
              <p:nvPr/>
            </p:nvSpPr>
            <p:spPr>
              <a:xfrm>
                <a:off x="7598755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" name="Graphic 3">
              <a:extLst>
                <a:ext uri="{FF2B5EF4-FFF2-40B4-BE49-F238E27FC236}">
                  <a16:creationId xmlns="" xmlns:a16="http://schemas.microsoft.com/office/drawing/2014/main" id="{2C498A58-94AE-3048-3413-549B5ECCE41D}"/>
                </a:ext>
              </a:extLst>
            </p:cNvPr>
            <p:cNvGrpSpPr/>
            <p:nvPr/>
          </p:nvGrpSpPr>
          <p:grpSpPr>
            <a:xfrm>
              <a:off x="7729230" y="2491642"/>
              <a:ext cx="97856" cy="97856"/>
              <a:chOff x="7729230" y="2491642"/>
              <a:chExt cx="97856" cy="97856"/>
            </a:xfrm>
          </p:grpSpPr>
          <p:sp>
            <p:nvSpPr>
              <p:cNvPr id="159" name="Freeform: Shape 71">
                <a:extLst>
                  <a:ext uri="{FF2B5EF4-FFF2-40B4-BE49-F238E27FC236}">
                    <a16:creationId xmlns="" xmlns:a16="http://schemas.microsoft.com/office/drawing/2014/main" id="{1336D5DE-508D-D375-0C24-156162729C9C}"/>
                  </a:ext>
                </a:extLst>
              </p:cNvPr>
              <p:cNvSpPr/>
              <p:nvPr/>
            </p:nvSpPr>
            <p:spPr>
              <a:xfrm>
                <a:off x="7739016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72">
                <a:extLst>
                  <a:ext uri="{FF2B5EF4-FFF2-40B4-BE49-F238E27FC236}">
                    <a16:creationId xmlns="" xmlns:a16="http://schemas.microsoft.com/office/drawing/2014/main" id="{BEAF841C-F9C8-42BD-A9BF-E6D1919ADF90}"/>
                  </a:ext>
                </a:extLst>
              </p:cNvPr>
              <p:cNvSpPr/>
              <p:nvPr/>
            </p:nvSpPr>
            <p:spPr>
              <a:xfrm>
                <a:off x="7729230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6" name="Graphic 3">
              <a:extLst>
                <a:ext uri="{FF2B5EF4-FFF2-40B4-BE49-F238E27FC236}">
                  <a16:creationId xmlns="" xmlns:a16="http://schemas.microsoft.com/office/drawing/2014/main" id="{FCEF35BC-D409-E2DE-BEB7-A16639C5E362}"/>
                </a:ext>
              </a:extLst>
            </p:cNvPr>
            <p:cNvGrpSpPr/>
            <p:nvPr/>
          </p:nvGrpSpPr>
          <p:grpSpPr>
            <a:xfrm>
              <a:off x="7859706" y="2491642"/>
              <a:ext cx="97856" cy="97856"/>
              <a:chOff x="7859706" y="2491642"/>
              <a:chExt cx="97856" cy="97856"/>
            </a:xfrm>
          </p:grpSpPr>
          <p:sp>
            <p:nvSpPr>
              <p:cNvPr id="157" name="Freeform: Shape 69">
                <a:extLst>
                  <a:ext uri="{FF2B5EF4-FFF2-40B4-BE49-F238E27FC236}">
                    <a16:creationId xmlns="" xmlns:a16="http://schemas.microsoft.com/office/drawing/2014/main" id="{89CABC31-326C-E5B6-81AC-5437C7F7900F}"/>
                  </a:ext>
                </a:extLst>
              </p:cNvPr>
              <p:cNvSpPr/>
              <p:nvPr/>
            </p:nvSpPr>
            <p:spPr>
              <a:xfrm>
                <a:off x="7869492" y="2501428"/>
                <a:ext cx="78285" cy="78285"/>
              </a:xfrm>
              <a:custGeom>
                <a:avLst/>
                <a:gdLst>
                  <a:gd name="connsiteX0" fmla="*/ 78285 w 78285"/>
                  <a:gd name="connsiteY0" fmla="*/ 39143 h 78285"/>
                  <a:gd name="connsiteX1" fmla="*/ 39143 w 78285"/>
                  <a:gd name="connsiteY1" fmla="*/ 78285 h 78285"/>
                  <a:gd name="connsiteX2" fmla="*/ 0 w 78285"/>
                  <a:gd name="connsiteY2" fmla="*/ 39143 h 78285"/>
                  <a:gd name="connsiteX3" fmla="*/ 39143 w 78285"/>
                  <a:gd name="connsiteY3" fmla="*/ 0 h 78285"/>
                  <a:gd name="connsiteX4" fmla="*/ 78285 w 78285"/>
                  <a:gd name="connsiteY4" fmla="*/ 39143 h 7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5" h="78285">
                    <a:moveTo>
                      <a:pt x="78285" y="39143"/>
                    </a:moveTo>
                    <a:cubicBezTo>
                      <a:pt x="78285" y="60761"/>
                      <a:pt x="60761" y="78285"/>
                      <a:pt x="39143" y="78285"/>
                    </a:cubicBezTo>
                    <a:cubicBezTo>
                      <a:pt x="17525" y="78285"/>
                      <a:pt x="0" y="60761"/>
                      <a:pt x="0" y="39143"/>
                    </a:cubicBezTo>
                    <a:cubicBezTo>
                      <a:pt x="0" y="17525"/>
                      <a:pt x="17525" y="0"/>
                      <a:pt x="39143" y="0"/>
                    </a:cubicBezTo>
                    <a:cubicBezTo>
                      <a:pt x="60761" y="0"/>
                      <a:pt x="78285" y="17525"/>
                      <a:pt x="78285" y="39143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70">
                <a:extLst>
                  <a:ext uri="{FF2B5EF4-FFF2-40B4-BE49-F238E27FC236}">
                    <a16:creationId xmlns="" xmlns:a16="http://schemas.microsoft.com/office/drawing/2014/main" id="{DF483E09-7D96-1440-6D30-29BE1A99360F}"/>
                  </a:ext>
                </a:extLst>
              </p:cNvPr>
              <p:cNvSpPr/>
              <p:nvPr/>
            </p:nvSpPr>
            <p:spPr>
              <a:xfrm>
                <a:off x="7859706" y="2491642"/>
                <a:ext cx="97856" cy="97856"/>
              </a:xfrm>
              <a:custGeom>
                <a:avLst/>
                <a:gdLst>
                  <a:gd name="connsiteX0" fmla="*/ 48928 w 97856"/>
                  <a:gd name="connsiteY0" fmla="*/ 97857 h 97856"/>
                  <a:gd name="connsiteX1" fmla="*/ 0 w 97856"/>
                  <a:gd name="connsiteY1" fmla="*/ 48928 h 97856"/>
                  <a:gd name="connsiteX2" fmla="*/ 48928 w 97856"/>
                  <a:gd name="connsiteY2" fmla="*/ 0 h 97856"/>
                  <a:gd name="connsiteX3" fmla="*/ 97857 w 97856"/>
                  <a:gd name="connsiteY3" fmla="*/ 48928 h 97856"/>
                  <a:gd name="connsiteX4" fmla="*/ 48928 w 97856"/>
                  <a:gd name="connsiteY4" fmla="*/ 97857 h 97856"/>
                  <a:gd name="connsiteX5" fmla="*/ 48928 w 97856"/>
                  <a:gd name="connsiteY5" fmla="*/ 19571 h 97856"/>
                  <a:gd name="connsiteX6" fmla="*/ 19571 w 97856"/>
                  <a:gd name="connsiteY6" fmla="*/ 48928 h 97856"/>
                  <a:gd name="connsiteX7" fmla="*/ 48928 w 97856"/>
                  <a:gd name="connsiteY7" fmla="*/ 78286 h 97856"/>
                  <a:gd name="connsiteX8" fmla="*/ 78286 w 97856"/>
                  <a:gd name="connsiteY8" fmla="*/ 48928 h 97856"/>
                  <a:gd name="connsiteX9" fmla="*/ 48928 w 97856"/>
                  <a:gd name="connsiteY9" fmla="*/ 19571 h 9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856" h="97856">
                    <a:moveTo>
                      <a:pt x="48928" y="97857"/>
                    </a:moveTo>
                    <a:cubicBezTo>
                      <a:pt x="21920" y="97857"/>
                      <a:pt x="0" y="75937"/>
                      <a:pt x="0" y="48928"/>
                    </a:cubicBezTo>
                    <a:cubicBezTo>
                      <a:pt x="0" y="21920"/>
                      <a:pt x="21920" y="0"/>
                      <a:pt x="48928" y="0"/>
                    </a:cubicBezTo>
                    <a:cubicBezTo>
                      <a:pt x="75937" y="0"/>
                      <a:pt x="97857" y="21920"/>
                      <a:pt x="97857" y="48928"/>
                    </a:cubicBezTo>
                    <a:cubicBezTo>
                      <a:pt x="97857" y="75937"/>
                      <a:pt x="75937" y="97857"/>
                      <a:pt x="48928" y="97857"/>
                    </a:cubicBezTo>
                    <a:close/>
                    <a:moveTo>
                      <a:pt x="48928" y="19571"/>
                    </a:moveTo>
                    <a:cubicBezTo>
                      <a:pt x="32749" y="19571"/>
                      <a:pt x="19571" y="32749"/>
                      <a:pt x="19571" y="48928"/>
                    </a:cubicBezTo>
                    <a:cubicBezTo>
                      <a:pt x="19571" y="65107"/>
                      <a:pt x="32749" y="78286"/>
                      <a:pt x="48928" y="78286"/>
                    </a:cubicBezTo>
                    <a:cubicBezTo>
                      <a:pt x="65108" y="78286"/>
                      <a:pt x="78286" y="65107"/>
                      <a:pt x="78286" y="48928"/>
                    </a:cubicBezTo>
                    <a:cubicBezTo>
                      <a:pt x="78286" y="32749"/>
                      <a:pt x="65108" y="19571"/>
                      <a:pt x="48928" y="1957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7" name="Graphic 3">
              <a:extLst>
                <a:ext uri="{FF2B5EF4-FFF2-40B4-BE49-F238E27FC236}">
                  <a16:creationId xmlns="" xmlns:a16="http://schemas.microsoft.com/office/drawing/2014/main" id="{121B563E-D9CB-C7AF-A313-8208367BA540}"/>
                </a:ext>
              </a:extLst>
            </p:cNvPr>
            <p:cNvGrpSpPr/>
            <p:nvPr/>
          </p:nvGrpSpPr>
          <p:grpSpPr>
            <a:xfrm>
              <a:off x="6629256" y="2825988"/>
              <a:ext cx="771368" cy="616431"/>
              <a:chOff x="6629256" y="2825988"/>
              <a:chExt cx="771368" cy="616431"/>
            </a:xfrm>
          </p:grpSpPr>
          <p:sp>
            <p:nvSpPr>
              <p:cNvPr id="155" name="Freeform: Shape 67">
                <a:extLst>
                  <a:ext uri="{FF2B5EF4-FFF2-40B4-BE49-F238E27FC236}">
                    <a16:creationId xmlns="" xmlns:a16="http://schemas.microsoft.com/office/drawing/2014/main" id="{F6B2C006-F729-39A1-B03C-82B1D98B3AE2}"/>
                  </a:ext>
                </a:extLst>
              </p:cNvPr>
              <p:cNvSpPr/>
              <p:nvPr/>
            </p:nvSpPr>
            <p:spPr>
              <a:xfrm>
                <a:off x="6639015" y="2835878"/>
                <a:ext cx="751749" cy="596715"/>
              </a:xfrm>
              <a:custGeom>
                <a:avLst/>
                <a:gdLst>
                  <a:gd name="connsiteX0" fmla="*/ 688350 w 751749"/>
                  <a:gd name="connsiteY0" fmla="*/ 517296 h 596715"/>
                  <a:gd name="connsiteX1" fmla="*/ 137351 w 751749"/>
                  <a:gd name="connsiteY1" fmla="*/ 595973 h 596715"/>
                  <a:gd name="connsiteX2" fmla="*/ 53716 w 751749"/>
                  <a:gd name="connsiteY2" fmla="*/ 533214 h 596715"/>
                  <a:gd name="connsiteX3" fmla="*/ 742 w 751749"/>
                  <a:gd name="connsiteY3" fmla="*/ 163054 h 596715"/>
                  <a:gd name="connsiteX4" fmla="*/ 63501 w 751749"/>
                  <a:gd name="connsiteY4" fmla="*/ 79419 h 596715"/>
                  <a:gd name="connsiteX5" fmla="*/ 614501 w 751749"/>
                  <a:gd name="connsiteY5" fmla="*/ 742 h 596715"/>
                  <a:gd name="connsiteX6" fmla="*/ 698136 w 751749"/>
                  <a:gd name="connsiteY6" fmla="*/ 63501 h 596715"/>
                  <a:gd name="connsiteX7" fmla="*/ 750979 w 751749"/>
                  <a:gd name="connsiteY7" fmla="*/ 433661 h 596715"/>
                  <a:gd name="connsiteX8" fmla="*/ 688350 w 751749"/>
                  <a:gd name="connsiteY8" fmla="*/ 517296 h 596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749" h="596715">
                    <a:moveTo>
                      <a:pt x="688350" y="517296"/>
                    </a:moveTo>
                    <a:lnTo>
                      <a:pt x="137351" y="595973"/>
                    </a:lnTo>
                    <a:cubicBezTo>
                      <a:pt x="97034" y="601714"/>
                      <a:pt x="59457" y="573531"/>
                      <a:pt x="53716" y="533214"/>
                    </a:cubicBezTo>
                    <a:lnTo>
                      <a:pt x="742" y="163054"/>
                    </a:lnTo>
                    <a:cubicBezTo>
                      <a:pt x="-4999" y="122737"/>
                      <a:pt x="23184" y="85160"/>
                      <a:pt x="63501" y="79419"/>
                    </a:cubicBezTo>
                    <a:lnTo>
                      <a:pt x="614501" y="742"/>
                    </a:lnTo>
                    <a:cubicBezTo>
                      <a:pt x="654818" y="-4998"/>
                      <a:pt x="692395" y="23184"/>
                      <a:pt x="698136" y="63501"/>
                    </a:cubicBezTo>
                    <a:lnTo>
                      <a:pt x="750979" y="433661"/>
                    </a:lnTo>
                    <a:cubicBezTo>
                      <a:pt x="756850" y="473848"/>
                      <a:pt x="728537" y="511555"/>
                      <a:pt x="688350" y="517296"/>
                    </a:cubicBezTo>
                    <a:close/>
                  </a:path>
                </a:pathLst>
              </a:custGeom>
              <a:solidFill>
                <a:schemeClr val="bg1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68">
                <a:extLst>
                  <a:ext uri="{FF2B5EF4-FFF2-40B4-BE49-F238E27FC236}">
                    <a16:creationId xmlns="" xmlns:a16="http://schemas.microsoft.com/office/drawing/2014/main" id="{BF836B47-BEC5-ED93-A680-46B3B56FFD1B}"/>
                  </a:ext>
                </a:extLst>
              </p:cNvPr>
              <p:cNvSpPr/>
              <p:nvPr/>
            </p:nvSpPr>
            <p:spPr>
              <a:xfrm>
                <a:off x="6629256" y="2825988"/>
                <a:ext cx="771368" cy="616431"/>
              </a:xfrm>
              <a:custGeom>
                <a:avLst/>
                <a:gdLst>
                  <a:gd name="connsiteX0" fmla="*/ 136541 w 771368"/>
                  <a:gd name="connsiteY0" fmla="*/ 616432 h 616431"/>
                  <a:gd name="connsiteX1" fmla="*/ 86438 w 771368"/>
                  <a:gd name="connsiteY1" fmla="*/ 599600 h 616431"/>
                  <a:gd name="connsiteX2" fmla="*/ 53689 w 771368"/>
                  <a:gd name="connsiteY2" fmla="*/ 544540 h 616431"/>
                  <a:gd name="connsiteX3" fmla="*/ 846 w 771368"/>
                  <a:gd name="connsiteY3" fmla="*/ 174380 h 616431"/>
                  <a:gd name="connsiteX4" fmla="*/ 16894 w 771368"/>
                  <a:gd name="connsiteY4" fmla="*/ 112273 h 616431"/>
                  <a:gd name="connsiteX5" fmla="*/ 71955 w 771368"/>
                  <a:gd name="connsiteY5" fmla="*/ 79524 h 616431"/>
                  <a:gd name="connsiteX6" fmla="*/ 622955 w 771368"/>
                  <a:gd name="connsiteY6" fmla="*/ 847 h 616431"/>
                  <a:gd name="connsiteX7" fmla="*/ 684931 w 771368"/>
                  <a:gd name="connsiteY7" fmla="*/ 16765 h 616431"/>
                  <a:gd name="connsiteX8" fmla="*/ 717680 w 771368"/>
                  <a:gd name="connsiteY8" fmla="*/ 71825 h 616431"/>
                  <a:gd name="connsiteX9" fmla="*/ 770523 w 771368"/>
                  <a:gd name="connsiteY9" fmla="*/ 441985 h 616431"/>
                  <a:gd name="connsiteX10" fmla="*/ 754474 w 771368"/>
                  <a:gd name="connsiteY10" fmla="*/ 504092 h 616431"/>
                  <a:gd name="connsiteX11" fmla="*/ 699414 w 771368"/>
                  <a:gd name="connsiteY11" fmla="*/ 536841 h 616431"/>
                  <a:gd name="connsiteX12" fmla="*/ 148414 w 771368"/>
                  <a:gd name="connsiteY12" fmla="*/ 615518 h 616431"/>
                  <a:gd name="connsiteX13" fmla="*/ 136541 w 771368"/>
                  <a:gd name="connsiteY13" fmla="*/ 616432 h 616431"/>
                  <a:gd name="connsiteX14" fmla="*/ 634828 w 771368"/>
                  <a:gd name="connsiteY14" fmla="*/ 19635 h 616431"/>
                  <a:gd name="connsiteX15" fmla="*/ 625695 w 771368"/>
                  <a:gd name="connsiteY15" fmla="*/ 20288 h 616431"/>
                  <a:gd name="connsiteX16" fmla="*/ 74565 w 771368"/>
                  <a:gd name="connsiteY16" fmla="*/ 98964 h 616431"/>
                  <a:gd name="connsiteX17" fmla="*/ 32421 w 771368"/>
                  <a:gd name="connsiteY17" fmla="*/ 124016 h 616431"/>
                  <a:gd name="connsiteX18" fmla="*/ 20156 w 771368"/>
                  <a:gd name="connsiteY18" fmla="*/ 171640 h 616431"/>
                  <a:gd name="connsiteX19" fmla="*/ 72999 w 771368"/>
                  <a:gd name="connsiteY19" fmla="*/ 541799 h 616431"/>
                  <a:gd name="connsiteX20" fmla="*/ 98050 w 771368"/>
                  <a:gd name="connsiteY20" fmla="*/ 583943 h 616431"/>
                  <a:gd name="connsiteX21" fmla="*/ 145544 w 771368"/>
                  <a:gd name="connsiteY21" fmla="*/ 596208 h 616431"/>
                  <a:gd name="connsiteX22" fmla="*/ 696543 w 771368"/>
                  <a:gd name="connsiteY22" fmla="*/ 517531 h 616431"/>
                  <a:gd name="connsiteX23" fmla="*/ 738687 w 771368"/>
                  <a:gd name="connsiteY23" fmla="*/ 492480 h 616431"/>
                  <a:gd name="connsiteX24" fmla="*/ 750952 w 771368"/>
                  <a:gd name="connsiteY24" fmla="*/ 444986 h 616431"/>
                  <a:gd name="connsiteX25" fmla="*/ 698109 w 771368"/>
                  <a:gd name="connsiteY25" fmla="*/ 74826 h 616431"/>
                  <a:gd name="connsiteX26" fmla="*/ 673058 w 771368"/>
                  <a:gd name="connsiteY26" fmla="*/ 32683 h 616431"/>
                  <a:gd name="connsiteX27" fmla="*/ 634828 w 771368"/>
                  <a:gd name="connsiteY27" fmla="*/ 19635 h 61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71368" h="616431">
                    <a:moveTo>
                      <a:pt x="136541" y="616432"/>
                    </a:moveTo>
                    <a:cubicBezTo>
                      <a:pt x="118535" y="616432"/>
                      <a:pt x="101182" y="610691"/>
                      <a:pt x="86438" y="599600"/>
                    </a:cubicBezTo>
                    <a:cubicBezTo>
                      <a:pt x="68432" y="586161"/>
                      <a:pt x="56820" y="566590"/>
                      <a:pt x="53689" y="544540"/>
                    </a:cubicBezTo>
                    <a:lnTo>
                      <a:pt x="846" y="174380"/>
                    </a:lnTo>
                    <a:cubicBezTo>
                      <a:pt x="-2286" y="152329"/>
                      <a:pt x="3325" y="130279"/>
                      <a:pt x="16894" y="112273"/>
                    </a:cubicBezTo>
                    <a:cubicBezTo>
                      <a:pt x="30333" y="94267"/>
                      <a:pt x="49905" y="82655"/>
                      <a:pt x="71955" y="79524"/>
                    </a:cubicBezTo>
                    <a:lnTo>
                      <a:pt x="622955" y="847"/>
                    </a:lnTo>
                    <a:cubicBezTo>
                      <a:pt x="645005" y="-2285"/>
                      <a:pt x="667056" y="3326"/>
                      <a:pt x="684931" y="16765"/>
                    </a:cubicBezTo>
                    <a:cubicBezTo>
                      <a:pt x="702806" y="30204"/>
                      <a:pt x="714549" y="49775"/>
                      <a:pt x="717680" y="71825"/>
                    </a:cubicBezTo>
                    <a:lnTo>
                      <a:pt x="770523" y="441985"/>
                    </a:lnTo>
                    <a:cubicBezTo>
                      <a:pt x="773654" y="464036"/>
                      <a:pt x="768044" y="486086"/>
                      <a:pt x="754474" y="504092"/>
                    </a:cubicBezTo>
                    <a:cubicBezTo>
                      <a:pt x="741035" y="522098"/>
                      <a:pt x="721464" y="533710"/>
                      <a:pt x="699414" y="536841"/>
                    </a:cubicBezTo>
                    <a:lnTo>
                      <a:pt x="148414" y="615518"/>
                    </a:lnTo>
                    <a:cubicBezTo>
                      <a:pt x="144500" y="616171"/>
                      <a:pt x="140455" y="616432"/>
                      <a:pt x="136541" y="616432"/>
                    </a:cubicBezTo>
                    <a:close/>
                    <a:moveTo>
                      <a:pt x="634828" y="19635"/>
                    </a:moveTo>
                    <a:cubicBezTo>
                      <a:pt x="631827" y="19635"/>
                      <a:pt x="628696" y="19896"/>
                      <a:pt x="625695" y="20288"/>
                    </a:cubicBezTo>
                    <a:lnTo>
                      <a:pt x="74565" y="98964"/>
                    </a:lnTo>
                    <a:cubicBezTo>
                      <a:pt x="57733" y="101313"/>
                      <a:pt x="42729" y="110316"/>
                      <a:pt x="32421" y="124016"/>
                    </a:cubicBezTo>
                    <a:cubicBezTo>
                      <a:pt x="22113" y="137846"/>
                      <a:pt x="17808" y="154678"/>
                      <a:pt x="20156" y="171640"/>
                    </a:cubicBezTo>
                    <a:lnTo>
                      <a:pt x="72999" y="541799"/>
                    </a:lnTo>
                    <a:cubicBezTo>
                      <a:pt x="75348" y="558631"/>
                      <a:pt x="84350" y="573636"/>
                      <a:pt x="98050" y="583943"/>
                    </a:cubicBezTo>
                    <a:cubicBezTo>
                      <a:pt x="111750" y="594251"/>
                      <a:pt x="128712" y="598556"/>
                      <a:pt x="145544" y="596208"/>
                    </a:cubicBezTo>
                    <a:lnTo>
                      <a:pt x="696543" y="517531"/>
                    </a:lnTo>
                    <a:cubicBezTo>
                      <a:pt x="713375" y="515182"/>
                      <a:pt x="728379" y="506180"/>
                      <a:pt x="738687" y="492480"/>
                    </a:cubicBezTo>
                    <a:cubicBezTo>
                      <a:pt x="748994" y="478780"/>
                      <a:pt x="753300" y="461818"/>
                      <a:pt x="750952" y="444986"/>
                    </a:cubicBezTo>
                    <a:lnTo>
                      <a:pt x="698109" y="74826"/>
                    </a:lnTo>
                    <a:cubicBezTo>
                      <a:pt x="695760" y="57995"/>
                      <a:pt x="686757" y="42990"/>
                      <a:pt x="673058" y="32683"/>
                    </a:cubicBezTo>
                    <a:cubicBezTo>
                      <a:pt x="661967" y="24071"/>
                      <a:pt x="648528" y="19635"/>
                      <a:pt x="634828" y="1963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8" name="Graphic 3">
              <a:extLst>
                <a:ext uri="{FF2B5EF4-FFF2-40B4-BE49-F238E27FC236}">
                  <a16:creationId xmlns="" xmlns:a16="http://schemas.microsoft.com/office/drawing/2014/main" id="{7CE374C7-09D8-4490-A123-A6D86AFDB353}"/>
                </a:ext>
              </a:extLst>
            </p:cNvPr>
            <p:cNvGrpSpPr/>
            <p:nvPr/>
          </p:nvGrpSpPr>
          <p:grpSpPr>
            <a:xfrm>
              <a:off x="8770851" y="1746396"/>
              <a:ext cx="1002513" cy="922954"/>
              <a:chOff x="8770851" y="1746396"/>
              <a:chExt cx="1002513" cy="922954"/>
            </a:xfrm>
          </p:grpSpPr>
          <p:sp>
            <p:nvSpPr>
              <p:cNvPr id="153" name="Freeform: Shape 65">
                <a:extLst>
                  <a:ext uri="{FF2B5EF4-FFF2-40B4-BE49-F238E27FC236}">
                    <a16:creationId xmlns="" xmlns:a16="http://schemas.microsoft.com/office/drawing/2014/main" id="{2D49C053-D744-9595-4B7A-402AC2E17845}"/>
                  </a:ext>
                </a:extLst>
              </p:cNvPr>
              <p:cNvSpPr/>
              <p:nvPr/>
            </p:nvSpPr>
            <p:spPr>
              <a:xfrm>
                <a:off x="8780782" y="1756066"/>
                <a:ext cx="982826" cy="903452"/>
              </a:xfrm>
              <a:custGeom>
                <a:avLst/>
                <a:gdLst>
                  <a:gd name="connsiteX0" fmla="*/ 945904 w 982826"/>
                  <a:gd name="connsiteY0" fmla="*/ 548083 h 903452"/>
                  <a:gd name="connsiteX1" fmla="*/ 347541 w 982826"/>
                  <a:gd name="connsiteY1" fmla="*/ 893583 h 903452"/>
                  <a:gd name="connsiteX2" fmla="*/ 246553 w 982826"/>
                  <a:gd name="connsiteY2" fmla="*/ 866444 h 903452"/>
                  <a:gd name="connsiteX3" fmla="*/ 9870 w 982826"/>
                  <a:gd name="connsiteY3" fmla="*/ 456358 h 903452"/>
                  <a:gd name="connsiteX4" fmla="*/ 37009 w 982826"/>
                  <a:gd name="connsiteY4" fmla="*/ 355370 h 903452"/>
                  <a:gd name="connsiteX5" fmla="*/ 635371 w 982826"/>
                  <a:gd name="connsiteY5" fmla="*/ 9870 h 903452"/>
                  <a:gd name="connsiteX6" fmla="*/ 736359 w 982826"/>
                  <a:gd name="connsiteY6" fmla="*/ 37009 h 903452"/>
                  <a:gd name="connsiteX7" fmla="*/ 973043 w 982826"/>
                  <a:gd name="connsiteY7" fmla="*/ 447094 h 903452"/>
                  <a:gd name="connsiteX8" fmla="*/ 945904 w 982826"/>
                  <a:gd name="connsiteY8" fmla="*/ 548083 h 903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2826" h="903452">
                    <a:moveTo>
                      <a:pt x="945904" y="548083"/>
                    </a:moveTo>
                    <a:lnTo>
                      <a:pt x="347541" y="893583"/>
                    </a:lnTo>
                    <a:cubicBezTo>
                      <a:pt x="312313" y="913937"/>
                      <a:pt x="266777" y="901803"/>
                      <a:pt x="246553" y="866444"/>
                    </a:cubicBezTo>
                    <a:lnTo>
                      <a:pt x="9870" y="456358"/>
                    </a:lnTo>
                    <a:cubicBezTo>
                      <a:pt x="-10484" y="421130"/>
                      <a:pt x="1650" y="375594"/>
                      <a:pt x="37009" y="355370"/>
                    </a:cubicBezTo>
                    <a:lnTo>
                      <a:pt x="635371" y="9870"/>
                    </a:lnTo>
                    <a:cubicBezTo>
                      <a:pt x="670600" y="-10484"/>
                      <a:pt x="716136" y="1650"/>
                      <a:pt x="736359" y="37009"/>
                    </a:cubicBezTo>
                    <a:lnTo>
                      <a:pt x="973043" y="447094"/>
                    </a:lnTo>
                    <a:cubicBezTo>
                      <a:pt x="993266" y="482323"/>
                      <a:pt x="981132" y="527728"/>
                      <a:pt x="945904" y="548083"/>
                    </a:cubicBezTo>
                    <a:close/>
                  </a:path>
                </a:pathLst>
              </a:custGeom>
              <a:solidFill>
                <a:schemeClr val="bg1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66">
                <a:extLst>
                  <a:ext uri="{FF2B5EF4-FFF2-40B4-BE49-F238E27FC236}">
                    <a16:creationId xmlns="" xmlns:a16="http://schemas.microsoft.com/office/drawing/2014/main" id="{83F3A4B9-F7A9-1BB6-EE3C-45DACB61FD0A}"/>
                  </a:ext>
                </a:extLst>
              </p:cNvPr>
              <p:cNvSpPr/>
              <p:nvPr/>
            </p:nvSpPr>
            <p:spPr>
              <a:xfrm>
                <a:off x="8770851" y="1746396"/>
                <a:ext cx="1002513" cy="922954"/>
              </a:xfrm>
              <a:custGeom>
                <a:avLst/>
                <a:gdLst>
                  <a:gd name="connsiteX0" fmla="*/ 320678 w 1002513"/>
                  <a:gd name="connsiteY0" fmla="*/ 922955 h 922954"/>
                  <a:gd name="connsiteX1" fmla="*/ 248003 w 1002513"/>
                  <a:gd name="connsiteY1" fmla="*/ 881072 h 922954"/>
                  <a:gd name="connsiteX2" fmla="*/ 11189 w 1002513"/>
                  <a:gd name="connsiteY2" fmla="*/ 471117 h 922954"/>
                  <a:gd name="connsiteX3" fmla="*/ 41851 w 1002513"/>
                  <a:gd name="connsiteY3" fmla="*/ 356689 h 922954"/>
                  <a:gd name="connsiteX4" fmla="*/ 640214 w 1002513"/>
                  <a:gd name="connsiteY4" fmla="*/ 11189 h 922954"/>
                  <a:gd name="connsiteX5" fmla="*/ 754641 w 1002513"/>
                  <a:gd name="connsiteY5" fmla="*/ 41851 h 922954"/>
                  <a:gd name="connsiteX6" fmla="*/ 991324 w 1002513"/>
                  <a:gd name="connsiteY6" fmla="*/ 451806 h 922954"/>
                  <a:gd name="connsiteX7" fmla="*/ 960662 w 1002513"/>
                  <a:gd name="connsiteY7" fmla="*/ 566234 h 922954"/>
                  <a:gd name="connsiteX8" fmla="*/ 362300 w 1002513"/>
                  <a:gd name="connsiteY8" fmla="*/ 911734 h 922954"/>
                  <a:gd name="connsiteX9" fmla="*/ 320678 w 1002513"/>
                  <a:gd name="connsiteY9" fmla="*/ 922955 h 922954"/>
                  <a:gd name="connsiteX10" fmla="*/ 681966 w 1002513"/>
                  <a:gd name="connsiteY10" fmla="*/ 19540 h 922954"/>
                  <a:gd name="connsiteX11" fmla="*/ 649999 w 1002513"/>
                  <a:gd name="connsiteY11" fmla="*/ 28151 h 922954"/>
                  <a:gd name="connsiteX12" fmla="*/ 51637 w 1002513"/>
                  <a:gd name="connsiteY12" fmla="*/ 373651 h 922954"/>
                  <a:gd name="connsiteX13" fmla="*/ 28151 w 1002513"/>
                  <a:gd name="connsiteY13" fmla="*/ 461331 h 922954"/>
                  <a:gd name="connsiteX14" fmla="*/ 264835 w 1002513"/>
                  <a:gd name="connsiteY14" fmla="*/ 871286 h 922954"/>
                  <a:gd name="connsiteX15" fmla="*/ 352514 w 1002513"/>
                  <a:gd name="connsiteY15" fmla="*/ 894772 h 922954"/>
                  <a:gd name="connsiteX16" fmla="*/ 950877 w 1002513"/>
                  <a:gd name="connsiteY16" fmla="*/ 549272 h 922954"/>
                  <a:gd name="connsiteX17" fmla="*/ 974362 w 1002513"/>
                  <a:gd name="connsiteY17" fmla="*/ 461592 h 922954"/>
                  <a:gd name="connsiteX18" fmla="*/ 737679 w 1002513"/>
                  <a:gd name="connsiteY18" fmla="*/ 51637 h 922954"/>
                  <a:gd name="connsiteX19" fmla="*/ 681966 w 1002513"/>
                  <a:gd name="connsiteY19" fmla="*/ 19540 h 922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2513" h="922954">
                    <a:moveTo>
                      <a:pt x="320678" y="922955"/>
                    </a:moveTo>
                    <a:cubicBezTo>
                      <a:pt x="291713" y="922955"/>
                      <a:pt x="263530" y="907950"/>
                      <a:pt x="248003" y="881072"/>
                    </a:cubicBezTo>
                    <a:lnTo>
                      <a:pt x="11189" y="471117"/>
                    </a:lnTo>
                    <a:cubicBezTo>
                      <a:pt x="-11905" y="431061"/>
                      <a:pt x="1926" y="379784"/>
                      <a:pt x="41851" y="356689"/>
                    </a:cubicBezTo>
                    <a:lnTo>
                      <a:pt x="640214" y="11189"/>
                    </a:lnTo>
                    <a:cubicBezTo>
                      <a:pt x="680139" y="-11905"/>
                      <a:pt x="731547" y="1926"/>
                      <a:pt x="754641" y="41851"/>
                    </a:cubicBezTo>
                    <a:lnTo>
                      <a:pt x="991324" y="451806"/>
                    </a:lnTo>
                    <a:cubicBezTo>
                      <a:pt x="1014418" y="491862"/>
                      <a:pt x="1000588" y="543139"/>
                      <a:pt x="960662" y="566234"/>
                    </a:cubicBezTo>
                    <a:lnTo>
                      <a:pt x="362300" y="911734"/>
                    </a:lnTo>
                    <a:cubicBezTo>
                      <a:pt x="349252" y="919301"/>
                      <a:pt x="334770" y="922955"/>
                      <a:pt x="320678" y="922955"/>
                    </a:cubicBezTo>
                    <a:close/>
                    <a:moveTo>
                      <a:pt x="681966" y="19540"/>
                    </a:moveTo>
                    <a:cubicBezTo>
                      <a:pt x="671136" y="19540"/>
                      <a:pt x="660046" y="22280"/>
                      <a:pt x="649999" y="28151"/>
                    </a:cubicBezTo>
                    <a:lnTo>
                      <a:pt x="51637" y="373651"/>
                    </a:lnTo>
                    <a:cubicBezTo>
                      <a:pt x="20975" y="391396"/>
                      <a:pt x="10407" y="430669"/>
                      <a:pt x="28151" y="461331"/>
                    </a:cubicBezTo>
                    <a:lnTo>
                      <a:pt x="264835" y="871286"/>
                    </a:lnTo>
                    <a:cubicBezTo>
                      <a:pt x="282579" y="901948"/>
                      <a:pt x="321852" y="912386"/>
                      <a:pt x="352514" y="894772"/>
                    </a:cubicBezTo>
                    <a:lnTo>
                      <a:pt x="950877" y="549272"/>
                    </a:lnTo>
                    <a:cubicBezTo>
                      <a:pt x="981538" y="531527"/>
                      <a:pt x="992107" y="492254"/>
                      <a:pt x="974362" y="461592"/>
                    </a:cubicBezTo>
                    <a:lnTo>
                      <a:pt x="737679" y="51637"/>
                    </a:lnTo>
                    <a:cubicBezTo>
                      <a:pt x="725806" y="31022"/>
                      <a:pt x="704147" y="19540"/>
                      <a:pt x="681966" y="19540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31">
              <a:extLst>
                <a:ext uri="{FF2B5EF4-FFF2-40B4-BE49-F238E27FC236}">
                  <a16:creationId xmlns="" xmlns:a16="http://schemas.microsoft.com/office/drawing/2014/main" id="{26F79513-76A1-C04F-0BDA-C231A2D1D536}"/>
                </a:ext>
              </a:extLst>
            </p:cNvPr>
            <p:cNvSpPr/>
            <p:nvPr/>
          </p:nvSpPr>
          <p:spPr>
            <a:xfrm>
              <a:off x="8502300" y="4520542"/>
              <a:ext cx="1976709" cy="176142"/>
            </a:xfrm>
            <a:custGeom>
              <a:avLst/>
              <a:gdLst>
                <a:gd name="connsiteX0" fmla="*/ 1892944 w 1976709"/>
                <a:gd name="connsiteY0" fmla="*/ 176142 h 176142"/>
                <a:gd name="connsiteX1" fmla="*/ 83765 w 1976709"/>
                <a:gd name="connsiteY1" fmla="*/ 176142 h 176142"/>
                <a:gd name="connsiteX2" fmla="*/ 0 w 1976709"/>
                <a:gd name="connsiteY2" fmla="*/ 92377 h 176142"/>
                <a:gd name="connsiteX3" fmla="*/ 0 w 1976709"/>
                <a:gd name="connsiteY3" fmla="*/ 83765 h 176142"/>
                <a:gd name="connsiteX4" fmla="*/ 83765 w 1976709"/>
                <a:gd name="connsiteY4" fmla="*/ 0 h 176142"/>
                <a:gd name="connsiteX5" fmla="*/ 1892944 w 1976709"/>
                <a:gd name="connsiteY5" fmla="*/ 0 h 176142"/>
                <a:gd name="connsiteX6" fmla="*/ 1976709 w 1976709"/>
                <a:gd name="connsiteY6" fmla="*/ 83765 h 176142"/>
                <a:gd name="connsiteX7" fmla="*/ 1976709 w 1976709"/>
                <a:gd name="connsiteY7" fmla="*/ 92377 h 176142"/>
                <a:gd name="connsiteX8" fmla="*/ 1892944 w 1976709"/>
                <a:gd name="connsiteY8" fmla="*/ 176142 h 176142"/>
                <a:gd name="connsiteX9" fmla="*/ 83765 w 1976709"/>
                <a:gd name="connsiteY9" fmla="*/ 19571 h 176142"/>
                <a:gd name="connsiteX10" fmla="*/ 19571 w 1976709"/>
                <a:gd name="connsiteY10" fmla="*/ 83765 h 176142"/>
                <a:gd name="connsiteX11" fmla="*/ 19571 w 1976709"/>
                <a:gd name="connsiteY11" fmla="*/ 92377 h 176142"/>
                <a:gd name="connsiteX12" fmla="*/ 83765 w 1976709"/>
                <a:gd name="connsiteY12" fmla="*/ 156571 h 176142"/>
                <a:gd name="connsiteX13" fmla="*/ 1892944 w 1976709"/>
                <a:gd name="connsiteY13" fmla="*/ 156571 h 176142"/>
                <a:gd name="connsiteX14" fmla="*/ 1957138 w 1976709"/>
                <a:gd name="connsiteY14" fmla="*/ 92377 h 176142"/>
                <a:gd name="connsiteX15" fmla="*/ 1957138 w 1976709"/>
                <a:gd name="connsiteY15" fmla="*/ 83765 h 176142"/>
                <a:gd name="connsiteX16" fmla="*/ 1892944 w 1976709"/>
                <a:gd name="connsiteY16" fmla="*/ 19571 h 176142"/>
                <a:gd name="connsiteX17" fmla="*/ 83765 w 1976709"/>
                <a:gd name="connsiteY17" fmla="*/ 19571 h 1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6709" h="176142">
                  <a:moveTo>
                    <a:pt x="1892944" y="176142"/>
                  </a:moveTo>
                  <a:lnTo>
                    <a:pt x="83765" y="176142"/>
                  </a:lnTo>
                  <a:cubicBezTo>
                    <a:pt x="37577" y="176142"/>
                    <a:pt x="0" y="138565"/>
                    <a:pt x="0" y="92377"/>
                  </a:cubicBezTo>
                  <a:lnTo>
                    <a:pt x="0" y="83765"/>
                  </a:lnTo>
                  <a:cubicBezTo>
                    <a:pt x="0" y="37577"/>
                    <a:pt x="37577" y="0"/>
                    <a:pt x="83765" y="0"/>
                  </a:cubicBezTo>
                  <a:lnTo>
                    <a:pt x="1892944" y="0"/>
                  </a:lnTo>
                  <a:cubicBezTo>
                    <a:pt x="1939132" y="0"/>
                    <a:pt x="1976709" y="37577"/>
                    <a:pt x="1976709" y="83765"/>
                  </a:cubicBezTo>
                  <a:lnTo>
                    <a:pt x="1976709" y="92377"/>
                  </a:lnTo>
                  <a:cubicBezTo>
                    <a:pt x="1976709" y="138565"/>
                    <a:pt x="1939132" y="176142"/>
                    <a:pt x="1892944" y="176142"/>
                  </a:cubicBezTo>
                  <a:close/>
                  <a:moveTo>
                    <a:pt x="83765" y="19571"/>
                  </a:moveTo>
                  <a:cubicBezTo>
                    <a:pt x="48407" y="19571"/>
                    <a:pt x="19571" y="48407"/>
                    <a:pt x="19571" y="83765"/>
                  </a:cubicBezTo>
                  <a:lnTo>
                    <a:pt x="19571" y="92377"/>
                  </a:lnTo>
                  <a:cubicBezTo>
                    <a:pt x="19571" y="127736"/>
                    <a:pt x="48407" y="156571"/>
                    <a:pt x="83765" y="156571"/>
                  </a:cubicBezTo>
                  <a:lnTo>
                    <a:pt x="1892944" y="156571"/>
                  </a:lnTo>
                  <a:cubicBezTo>
                    <a:pt x="1928303" y="156571"/>
                    <a:pt x="1957138" y="127736"/>
                    <a:pt x="1957138" y="92377"/>
                  </a:cubicBezTo>
                  <a:lnTo>
                    <a:pt x="1957138" y="83765"/>
                  </a:lnTo>
                  <a:cubicBezTo>
                    <a:pt x="1957138" y="48407"/>
                    <a:pt x="1928303" y="19571"/>
                    <a:pt x="1892944" y="19571"/>
                  </a:cubicBezTo>
                  <a:lnTo>
                    <a:pt x="83765" y="1957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0" name="Graphic 3">
              <a:extLst>
                <a:ext uri="{FF2B5EF4-FFF2-40B4-BE49-F238E27FC236}">
                  <a16:creationId xmlns="" xmlns:a16="http://schemas.microsoft.com/office/drawing/2014/main" id="{37A042CA-014D-ACA9-3207-555C4297F0C7}"/>
                </a:ext>
              </a:extLst>
            </p:cNvPr>
            <p:cNvGrpSpPr/>
            <p:nvPr/>
          </p:nvGrpSpPr>
          <p:grpSpPr>
            <a:xfrm>
              <a:off x="8450748" y="4691014"/>
              <a:ext cx="2080069" cy="1472701"/>
              <a:chOff x="8450748" y="4691014"/>
              <a:chExt cx="2080069" cy="1472701"/>
            </a:xfrm>
            <a:solidFill>
              <a:srgbClr val="141414"/>
            </a:solidFill>
          </p:grpSpPr>
          <p:sp>
            <p:nvSpPr>
              <p:cNvPr id="151" name="Freeform: Shape 63">
                <a:extLst>
                  <a:ext uri="{FF2B5EF4-FFF2-40B4-BE49-F238E27FC236}">
                    <a16:creationId xmlns="" xmlns:a16="http://schemas.microsoft.com/office/drawing/2014/main" id="{BBD4A18C-087D-53D4-184F-FAC6468A6154}"/>
                  </a:ext>
                </a:extLst>
              </p:cNvPr>
              <p:cNvSpPr/>
              <p:nvPr/>
            </p:nvSpPr>
            <p:spPr>
              <a:xfrm rot="-4563245">
                <a:off x="7886229" y="5417579"/>
                <a:ext cx="1512569" cy="19570"/>
              </a:xfrm>
              <a:custGeom>
                <a:avLst/>
                <a:gdLst>
                  <a:gd name="connsiteX0" fmla="*/ 0 w 1512569"/>
                  <a:gd name="connsiteY0" fmla="*/ 0 h 19570"/>
                  <a:gd name="connsiteX1" fmla="*/ 1512570 w 1512569"/>
                  <a:gd name="connsiteY1" fmla="*/ 0 h 19570"/>
                  <a:gd name="connsiteX2" fmla="*/ 1512570 w 1512569"/>
                  <a:gd name="connsiteY2" fmla="*/ 19571 h 19570"/>
                  <a:gd name="connsiteX3" fmla="*/ 0 w 1512569"/>
                  <a:gd name="connsiteY3" fmla="*/ 19571 h 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2569" h="19570">
                    <a:moveTo>
                      <a:pt x="0" y="0"/>
                    </a:moveTo>
                    <a:lnTo>
                      <a:pt x="1512570" y="0"/>
                    </a:lnTo>
                    <a:lnTo>
                      <a:pt x="1512570" y="19571"/>
                    </a:lnTo>
                    <a:lnTo>
                      <a:pt x="0" y="19571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64">
                <a:extLst>
                  <a:ext uri="{FF2B5EF4-FFF2-40B4-BE49-F238E27FC236}">
                    <a16:creationId xmlns="" xmlns:a16="http://schemas.microsoft.com/office/drawing/2014/main" id="{1EF36052-6C73-CE8E-A20C-EC5A53271FED}"/>
                  </a:ext>
                </a:extLst>
              </p:cNvPr>
              <p:cNvSpPr/>
              <p:nvPr/>
            </p:nvSpPr>
            <p:spPr>
              <a:xfrm rot="-838506">
                <a:off x="10328889" y="4671086"/>
                <a:ext cx="19571" cy="1512605"/>
              </a:xfrm>
              <a:custGeom>
                <a:avLst/>
                <a:gdLst>
                  <a:gd name="connsiteX0" fmla="*/ 0 w 19571"/>
                  <a:gd name="connsiteY0" fmla="*/ 0 h 1512605"/>
                  <a:gd name="connsiteX1" fmla="*/ 19571 w 19571"/>
                  <a:gd name="connsiteY1" fmla="*/ 0 h 1512605"/>
                  <a:gd name="connsiteX2" fmla="*/ 19571 w 19571"/>
                  <a:gd name="connsiteY2" fmla="*/ 1512605 h 1512605"/>
                  <a:gd name="connsiteX3" fmla="*/ 0 w 19571"/>
                  <a:gd name="connsiteY3" fmla="*/ 1512605 h 151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71" h="1512605">
                    <a:moveTo>
                      <a:pt x="0" y="0"/>
                    </a:moveTo>
                    <a:lnTo>
                      <a:pt x="19571" y="0"/>
                    </a:lnTo>
                    <a:lnTo>
                      <a:pt x="19571" y="1512605"/>
                    </a:lnTo>
                    <a:lnTo>
                      <a:pt x="0" y="1512605"/>
                    </a:lnTo>
                    <a:close/>
                  </a:path>
                </a:pathLst>
              </a:custGeom>
              <a:solidFill>
                <a:srgbClr val="141414"/>
              </a:solidFill>
              <a:ln w="13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1" name="Freeform: Shape 33">
              <a:extLst>
                <a:ext uri="{FF2B5EF4-FFF2-40B4-BE49-F238E27FC236}">
                  <a16:creationId xmlns="" xmlns:a16="http://schemas.microsoft.com/office/drawing/2014/main" id="{08CD3F17-E6F7-4B24-4F37-20AEF8C994A8}"/>
                </a:ext>
              </a:extLst>
            </p:cNvPr>
            <p:cNvSpPr/>
            <p:nvPr/>
          </p:nvSpPr>
          <p:spPr>
            <a:xfrm>
              <a:off x="11010699" y="5117469"/>
              <a:ext cx="52190" cy="965521"/>
            </a:xfrm>
            <a:custGeom>
              <a:avLst/>
              <a:gdLst>
                <a:gd name="connsiteX0" fmla="*/ 0 w 52190"/>
                <a:gd name="connsiteY0" fmla="*/ 0 h 965521"/>
                <a:gd name="connsiteX1" fmla="*/ 52190 w 52190"/>
                <a:gd name="connsiteY1" fmla="*/ 0 h 965521"/>
                <a:gd name="connsiteX2" fmla="*/ 52190 w 52190"/>
                <a:gd name="connsiteY2" fmla="*/ 965521 h 965521"/>
                <a:gd name="connsiteX3" fmla="*/ 0 w 52190"/>
                <a:gd name="connsiteY3" fmla="*/ 965521 h 96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190" h="965521">
                  <a:moveTo>
                    <a:pt x="0" y="0"/>
                  </a:moveTo>
                  <a:lnTo>
                    <a:pt x="52190" y="0"/>
                  </a:lnTo>
                  <a:lnTo>
                    <a:pt x="52190" y="965521"/>
                  </a:lnTo>
                  <a:lnTo>
                    <a:pt x="0" y="96552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34">
              <a:extLst>
                <a:ext uri="{FF2B5EF4-FFF2-40B4-BE49-F238E27FC236}">
                  <a16:creationId xmlns="" xmlns:a16="http://schemas.microsoft.com/office/drawing/2014/main" id="{F95F255A-8EE4-7331-15B2-98B1927474ED}"/>
                </a:ext>
              </a:extLst>
            </p:cNvPr>
            <p:cNvSpPr/>
            <p:nvPr/>
          </p:nvSpPr>
          <p:spPr>
            <a:xfrm>
              <a:off x="10821509" y="6043847"/>
              <a:ext cx="430570" cy="117428"/>
            </a:xfrm>
            <a:custGeom>
              <a:avLst/>
              <a:gdLst>
                <a:gd name="connsiteX0" fmla="*/ 430570 w 430570"/>
                <a:gd name="connsiteY0" fmla="*/ 117428 h 117428"/>
                <a:gd name="connsiteX1" fmla="*/ 0 w 430570"/>
                <a:gd name="connsiteY1" fmla="*/ 117428 h 117428"/>
                <a:gd name="connsiteX2" fmla="*/ 39143 w 430570"/>
                <a:gd name="connsiteY2" fmla="*/ 0 h 117428"/>
                <a:gd name="connsiteX3" fmla="*/ 391428 w 430570"/>
                <a:gd name="connsiteY3" fmla="*/ 0 h 11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570" h="117428">
                  <a:moveTo>
                    <a:pt x="430570" y="117428"/>
                  </a:moveTo>
                  <a:lnTo>
                    <a:pt x="0" y="117428"/>
                  </a:lnTo>
                  <a:lnTo>
                    <a:pt x="39143" y="0"/>
                  </a:lnTo>
                  <a:lnTo>
                    <a:pt x="391428" y="0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35">
              <a:extLst>
                <a:ext uri="{FF2B5EF4-FFF2-40B4-BE49-F238E27FC236}">
                  <a16:creationId xmlns="" xmlns:a16="http://schemas.microsoft.com/office/drawing/2014/main" id="{D15C8912-A77A-EE17-042D-7E85BA5B859D}"/>
                </a:ext>
              </a:extLst>
            </p:cNvPr>
            <p:cNvSpPr/>
            <p:nvPr/>
          </p:nvSpPr>
          <p:spPr>
            <a:xfrm>
              <a:off x="10332165" y="4077721"/>
              <a:ext cx="1352709" cy="1062711"/>
            </a:xfrm>
            <a:custGeom>
              <a:avLst/>
              <a:gdLst>
                <a:gd name="connsiteX0" fmla="*/ 74691 w 1352709"/>
                <a:gd name="connsiteY0" fmla="*/ 1062581 h 1062711"/>
                <a:gd name="connsiteX1" fmla="*/ 59 w 1352709"/>
                <a:gd name="connsiteY1" fmla="*/ 987949 h 1062711"/>
                <a:gd name="connsiteX2" fmla="*/ 19891 w 1352709"/>
                <a:gd name="connsiteY2" fmla="*/ 937064 h 1062711"/>
                <a:gd name="connsiteX3" fmla="*/ 74952 w 1352709"/>
                <a:gd name="connsiteY3" fmla="*/ 912534 h 1062711"/>
                <a:gd name="connsiteX4" fmla="*/ 80693 w 1352709"/>
                <a:gd name="connsiteY4" fmla="*/ 912534 h 1062711"/>
                <a:gd name="connsiteX5" fmla="*/ 302763 w 1352709"/>
                <a:gd name="connsiteY5" fmla="*/ 910838 h 1062711"/>
                <a:gd name="connsiteX6" fmla="*/ 413146 w 1352709"/>
                <a:gd name="connsiteY6" fmla="*/ 910447 h 1062711"/>
                <a:gd name="connsiteX7" fmla="*/ 785263 w 1352709"/>
                <a:gd name="connsiteY7" fmla="*/ 907968 h 1062711"/>
                <a:gd name="connsiteX8" fmla="*/ 803268 w 1352709"/>
                <a:gd name="connsiteY8" fmla="*/ 907185 h 1062711"/>
                <a:gd name="connsiteX9" fmla="*/ 812010 w 1352709"/>
                <a:gd name="connsiteY9" fmla="*/ 906532 h 1062711"/>
                <a:gd name="connsiteX10" fmla="*/ 816446 w 1352709"/>
                <a:gd name="connsiteY10" fmla="*/ 905880 h 1062711"/>
                <a:gd name="connsiteX11" fmla="*/ 821274 w 1352709"/>
                <a:gd name="connsiteY11" fmla="*/ 905488 h 1062711"/>
                <a:gd name="connsiteX12" fmla="*/ 829885 w 1352709"/>
                <a:gd name="connsiteY12" fmla="*/ 903923 h 1062711"/>
                <a:gd name="connsiteX13" fmla="*/ 849196 w 1352709"/>
                <a:gd name="connsiteY13" fmla="*/ 899617 h 1062711"/>
                <a:gd name="connsiteX14" fmla="*/ 884685 w 1352709"/>
                <a:gd name="connsiteY14" fmla="*/ 888918 h 1062711"/>
                <a:gd name="connsiteX15" fmla="*/ 896950 w 1352709"/>
                <a:gd name="connsiteY15" fmla="*/ 884221 h 1062711"/>
                <a:gd name="connsiteX16" fmla="*/ 901386 w 1352709"/>
                <a:gd name="connsiteY16" fmla="*/ 882916 h 1062711"/>
                <a:gd name="connsiteX17" fmla="*/ 904126 w 1352709"/>
                <a:gd name="connsiteY17" fmla="*/ 881220 h 1062711"/>
                <a:gd name="connsiteX18" fmla="*/ 908954 w 1352709"/>
                <a:gd name="connsiteY18" fmla="*/ 878480 h 1062711"/>
                <a:gd name="connsiteX19" fmla="*/ 940790 w 1352709"/>
                <a:gd name="connsiteY19" fmla="*/ 860474 h 1062711"/>
                <a:gd name="connsiteX20" fmla="*/ 956969 w 1352709"/>
                <a:gd name="connsiteY20" fmla="*/ 849645 h 1062711"/>
                <a:gd name="connsiteX21" fmla="*/ 961405 w 1352709"/>
                <a:gd name="connsiteY21" fmla="*/ 846122 h 1062711"/>
                <a:gd name="connsiteX22" fmla="*/ 964275 w 1352709"/>
                <a:gd name="connsiteY22" fmla="*/ 844165 h 1062711"/>
                <a:gd name="connsiteX23" fmla="*/ 989588 w 1352709"/>
                <a:gd name="connsiteY23" fmla="*/ 821332 h 1062711"/>
                <a:gd name="connsiteX24" fmla="*/ 1016074 w 1352709"/>
                <a:gd name="connsiteY24" fmla="*/ 791975 h 1062711"/>
                <a:gd name="connsiteX25" fmla="*/ 1019728 w 1352709"/>
                <a:gd name="connsiteY25" fmla="*/ 787016 h 1062711"/>
                <a:gd name="connsiteX26" fmla="*/ 1030688 w 1352709"/>
                <a:gd name="connsiteY26" fmla="*/ 770837 h 1062711"/>
                <a:gd name="connsiteX27" fmla="*/ 1049868 w 1352709"/>
                <a:gd name="connsiteY27" fmla="*/ 736653 h 1062711"/>
                <a:gd name="connsiteX28" fmla="*/ 1052347 w 1352709"/>
                <a:gd name="connsiteY28" fmla="*/ 731956 h 1062711"/>
                <a:gd name="connsiteX29" fmla="*/ 1054565 w 1352709"/>
                <a:gd name="connsiteY29" fmla="*/ 727911 h 1062711"/>
                <a:gd name="connsiteX30" fmla="*/ 1055609 w 1352709"/>
                <a:gd name="connsiteY30" fmla="*/ 724388 h 1062711"/>
                <a:gd name="connsiteX31" fmla="*/ 1059523 w 1352709"/>
                <a:gd name="connsiteY31" fmla="*/ 713819 h 1062711"/>
                <a:gd name="connsiteX32" fmla="*/ 1072701 w 1352709"/>
                <a:gd name="connsiteY32" fmla="*/ 667500 h 1062711"/>
                <a:gd name="connsiteX33" fmla="*/ 1118759 w 1352709"/>
                <a:gd name="connsiteY33" fmla="*/ 456391 h 1062711"/>
                <a:gd name="connsiteX34" fmla="*/ 1141592 w 1352709"/>
                <a:gd name="connsiteY34" fmla="*/ 350705 h 1062711"/>
                <a:gd name="connsiteX35" fmla="*/ 1205917 w 1352709"/>
                <a:gd name="connsiteY35" fmla="*/ 55047 h 1062711"/>
                <a:gd name="connsiteX36" fmla="*/ 1236057 w 1352709"/>
                <a:gd name="connsiteY36" fmla="*/ 12642 h 1062711"/>
                <a:gd name="connsiteX37" fmla="*/ 1297902 w 1352709"/>
                <a:gd name="connsiteY37" fmla="*/ 1943 h 1062711"/>
                <a:gd name="connsiteX38" fmla="*/ 1350876 w 1352709"/>
                <a:gd name="connsiteY38" fmla="*/ 93798 h 1062711"/>
                <a:gd name="connsiteX39" fmla="*/ 1226663 w 1352709"/>
                <a:gd name="connsiteY39" fmla="*/ 664761 h 1062711"/>
                <a:gd name="connsiteX40" fmla="*/ 1197958 w 1352709"/>
                <a:gd name="connsiteY40" fmla="*/ 770185 h 1062711"/>
                <a:gd name="connsiteX41" fmla="*/ 938963 w 1352709"/>
                <a:gd name="connsiteY41" fmla="*/ 1028136 h 1062711"/>
                <a:gd name="connsiteX42" fmla="*/ 752905 w 1352709"/>
                <a:gd name="connsiteY42" fmla="*/ 1058276 h 1062711"/>
                <a:gd name="connsiteX43" fmla="*/ 74952 w 1352709"/>
                <a:gd name="connsiteY43" fmla="*/ 1062712 h 1062711"/>
                <a:gd name="connsiteX44" fmla="*/ 74691 w 1352709"/>
                <a:gd name="connsiteY44" fmla="*/ 1062581 h 1062711"/>
                <a:gd name="connsiteX45" fmla="*/ 821796 w 1352709"/>
                <a:gd name="connsiteY45" fmla="*/ 925451 h 1062711"/>
                <a:gd name="connsiteX46" fmla="*/ 818795 w 1352709"/>
                <a:gd name="connsiteY46" fmla="*/ 925582 h 1062711"/>
                <a:gd name="connsiteX47" fmla="*/ 814228 w 1352709"/>
                <a:gd name="connsiteY47" fmla="*/ 925712 h 1062711"/>
                <a:gd name="connsiteX48" fmla="*/ 804834 w 1352709"/>
                <a:gd name="connsiteY48" fmla="*/ 926495 h 1062711"/>
                <a:gd name="connsiteX49" fmla="*/ 785915 w 1352709"/>
                <a:gd name="connsiteY49" fmla="*/ 927278 h 1062711"/>
                <a:gd name="connsiteX50" fmla="*/ 768301 w 1352709"/>
                <a:gd name="connsiteY50" fmla="*/ 927408 h 1062711"/>
                <a:gd name="connsiteX51" fmla="*/ 413537 w 1352709"/>
                <a:gd name="connsiteY51" fmla="*/ 929757 h 1062711"/>
                <a:gd name="connsiteX52" fmla="*/ 303024 w 1352709"/>
                <a:gd name="connsiteY52" fmla="*/ 930148 h 1062711"/>
                <a:gd name="connsiteX53" fmla="*/ 81215 w 1352709"/>
                <a:gd name="connsiteY53" fmla="*/ 931845 h 1062711"/>
                <a:gd name="connsiteX54" fmla="*/ 75213 w 1352709"/>
                <a:gd name="connsiteY54" fmla="*/ 931845 h 1062711"/>
                <a:gd name="connsiteX55" fmla="*/ 34243 w 1352709"/>
                <a:gd name="connsiteY55" fmla="*/ 950242 h 1062711"/>
                <a:gd name="connsiteX56" fmla="*/ 19761 w 1352709"/>
                <a:gd name="connsiteY56" fmla="*/ 986775 h 1062711"/>
                <a:gd name="connsiteX57" fmla="*/ 74822 w 1352709"/>
                <a:gd name="connsiteY57" fmla="*/ 1042619 h 1062711"/>
                <a:gd name="connsiteX58" fmla="*/ 75213 w 1352709"/>
                <a:gd name="connsiteY58" fmla="*/ 1042619 h 1062711"/>
                <a:gd name="connsiteX59" fmla="*/ 753166 w 1352709"/>
                <a:gd name="connsiteY59" fmla="*/ 1038182 h 1062711"/>
                <a:gd name="connsiteX60" fmla="*/ 932048 w 1352709"/>
                <a:gd name="connsiteY60" fmla="*/ 1009478 h 1062711"/>
                <a:gd name="connsiteX61" fmla="*/ 1180083 w 1352709"/>
                <a:gd name="connsiteY61" fmla="*/ 762356 h 1062711"/>
                <a:gd name="connsiteX62" fmla="*/ 1207874 w 1352709"/>
                <a:gd name="connsiteY62" fmla="*/ 660194 h 1062711"/>
                <a:gd name="connsiteX63" fmla="*/ 1212049 w 1352709"/>
                <a:gd name="connsiteY63" fmla="*/ 640492 h 1062711"/>
                <a:gd name="connsiteX64" fmla="*/ 1332087 w 1352709"/>
                <a:gd name="connsiteY64" fmla="*/ 89101 h 1062711"/>
                <a:gd name="connsiteX65" fmla="*/ 1293858 w 1352709"/>
                <a:gd name="connsiteY65" fmla="*/ 20471 h 1062711"/>
                <a:gd name="connsiteX66" fmla="*/ 1246886 w 1352709"/>
                <a:gd name="connsiteY66" fmla="*/ 28560 h 1062711"/>
                <a:gd name="connsiteX67" fmla="*/ 1225358 w 1352709"/>
                <a:gd name="connsiteY67" fmla="*/ 58570 h 1062711"/>
                <a:gd name="connsiteX68" fmla="*/ 1161033 w 1352709"/>
                <a:gd name="connsiteY68" fmla="*/ 354228 h 1062711"/>
                <a:gd name="connsiteX69" fmla="*/ 1138200 w 1352709"/>
                <a:gd name="connsiteY69" fmla="*/ 459913 h 1062711"/>
                <a:gd name="connsiteX70" fmla="*/ 1092142 w 1352709"/>
                <a:gd name="connsiteY70" fmla="*/ 671154 h 1062711"/>
                <a:gd name="connsiteX71" fmla="*/ 1078312 w 1352709"/>
                <a:gd name="connsiteY71" fmla="*/ 719821 h 1062711"/>
                <a:gd name="connsiteX72" fmla="*/ 1076093 w 1352709"/>
                <a:gd name="connsiteY72" fmla="*/ 725693 h 1062711"/>
                <a:gd name="connsiteX73" fmla="*/ 1075963 w 1352709"/>
                <a:gd name="connsiteY73" fmla="*/ 726084 h 1062711"/>
                <a:gd name="connsiteX74" fmla="*/ 1076093 w 1352709"/>
                <a:gd name="connsiteY74" fmla="*/ 726084 h 1062711"/>
                <a:gd name="connsiteX75" fmla="*/ 1076093 w 1352709"/>
                <a:gd name="connsiteY75" fmla="*/ 726084 h 1062711"/>
                <a:gd name="connsiteX76" fmla="*/ 1076093 w 1352709"/>
                <a:gd name="connsiteY76" fmla="*/ 726084 h 1062711"/>
                <a:gd name="connsiteX77" fmla="*/ 1070352 w 1352709"/>
                <a:gd name="connsiteY77" fmla="*/ 739784 h 1062711"/>
                <a:gd name="connsiteX78" fmla="*/ 1069830 w 1352709"/>
                <a:gd name="connsiteY78" fmla="*/ 740828 h 1062711"/>
                <a:gd name="connsiteX79" fmla="*/ 1067743 w 1352709"/>
                <a:gd name="connsiteY79" fmla="*/ 744873 h 1062711"/>
                <a:gd name="connsiteX80" fmla="*/ 1047519 w 1352709"/>
                <a:gd name="connsiteY80" fmla="*/ 780884 h 1062711"/>
                <a:gd name="connsiteX81" fmla="*/ 1036037 w 1352709"/>
                <a:gd name="connsiteY81" fmla="*/ 797976 h 1062711"/>
                <a:gd name="connsiteX82" fmla="*/ 1034863 w 1352709"/>
                <a:gd name="connsiteY82" fmla="*/ 799542 h 1062711"/>
                <a:gd name="connsiteX83" fmla="*/ 1031340 w 1352709"/>
                <a:gd name="connsiteY83" fmla="*/ 804761 h 1062711"/>
                <a:gd name="connsiteX84" fmla="*/ 1027296 w 1352709"/>
                <a:gd name="connsiteY84" fmla="*/ 808936 h 1062711"/>
                <a:gd name="connsiteX85" fmla="*/ 1003810 w 1352709"/>
                <a:gd name="connsiteY85" fmla="*/ 834771 h 1062711"/>
                <a:gd name="connsiteX86" fmla="*/ 978758 w 1352709"/>
                <a:gd name="connsiteY86" fmla="*/ 857473 h 1062711"/>
                <a:gd name="connsiteX87" fmla="*/ 975235 w 1352709"/>
                <a:gd name="connsiteY87" fmla="*/ 860735 h 1062711"/>
                <a:gd name="connsiteX88" fmla="*/ 975235 w 1352709"/>
                <a:gd name="connsiteY88" fmla="*/ 860735 h 1062711"/>
                <a:gd name="connsiteX89" fmla="*/ 974583 w 1352709"/>
                <a:gd name="connsiteY89" fmla="*/ 861127 h 1062711"/>
                <a:gd name="connsiteX90" fmla="*/ 972104 w 1352709"/>
                <a:gd name="connsiteY90" fmla="*/ 862692 h 1062711"/>
                <a:gd name="connsiteX91" fmla="*/ 971582 w 1352709"/>
                <a:gd name="connsiteY91" fmla="*/ 863084 h 1062711"/>
                <a:gd name="connsiteX92" fmla="*/ 970538 w 1352709"/>
                <a:gd name="connsiteY92" fmla="*/ 863736 h 1062711"/>
                <a:gd name="connsiteX93" fmla="*/ 951750 w 1352709"/>
                <a:gd name="connsiteY93" fmla="*/ 876392 h 1062711"/>
                <a:gd name="connsiteX94" fmla="*/ 918218 w 1352709"/>
                <a:gd name="connsiteY94" fmla="*/ 895311 h 1062711"/>
                <a:gd name="connsiteX95" fmla="*/ 914956 w 1352709"/>
                <a:gd name="connsiteY95" fmla="*/ 897268 h 1062711"/>
                <a:gd name="connsiteX96" fmla="*/ 911433 w 1352709"/>
                <a:gd name="connsiteY96" fmla="*/ 899356 h 1062711"/>
                <a:gd name="connsiteX97" fmla="*/ 899299 w 1352709"/>
                <a:gd name="connsiteY97" fmla="*/ 903923 h 1062711"/>
                <a:gd name="connsiteX98" fmla="*/ 891992 w 1352709"/>
                <a:gd name="connsiteY98" fmla="*/ 906663 h 1062711"/>
                <a:gd name="connsiteX99" fmla="*/ 854676 w 1352709"/>
                <a:gd name="connsiteY99" fmla="*/ 918014 h 1062711"/>
                <a:gd name="connsiteX100" fmla="*/ 834322 w 1352709"/>
                <a:gd name="connsiteY100" fmla="*/ 922450 h 1062711"/>
                <a:gd name="connsiteX101" fmla="*/ 827406 w 1352709"/>
                <a:gd name="connsiteY101" fmla="*/ 923755 h 1062711"/>
                <a:gd name="connsiteX102" fmla="*/ 822579 w 1352709"/>
                <a:gd name="connsiteY102" fmla="*/ 924929 h 1062711"/>
                <a:gd name="connsiteX103" fmla="*/ 821796 w 1352709"/>
                <a:gd name="connsiteY103" fmla="*/ 925451 h 1062711"/>
                <a:gd name="connsiteX104" fmla="*/ 898255 w 1352709"/>
                <a:gd name="connsiteY104" fmla="*/ 884873 h 1062711"/>
                <a:gd name="connsiteX105" fmla="*/ 895254 w 1352709"/>
                <a:gd name="connsiteY105" fmla="*/ 895572 h 1062711"/>
                <a:gd name="connsiteX106" fmla="*/ 897080 w 1352709"/>
                <a:gd name="connsiteY106" fmla="*/ 898704 h 1062711"/>
                <a:gd name="connsiteX107" fmla="*/ 898255 w 1352709"/>
                <a:gd name="connsiteY107" fmla="*/ 884873 h 106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352709" h="1062711">
                  <a:moveTo>
                    <a:pt x="74691" y="1062581"/>
                  </a:moveTo>
                  <a:cubicBezTo>
                    <a:pt x="34766" y="1062581"/>
                    <a:pt x="2016" y="1029962"/>
                    <a:pt x="59" y="987949"/>
                  </a:cubicBezTo>
                  <a:cubicBezTo>
                    <a:pt x="-724" y="969422"/>
                    <a:pt x="6322" y="951416"/>
                    <a:pt x="19891" y="937064"/>
                  </a:cubicBezTo>
                  <a:cubicBezTo>
                    <a:pt x="34635" y="921668"/>
                    <a:pt x="54598" y="912665"/>
                    <a:pt x="74952" y="912534"/>
                  </a:cubicBezTo>
                  <a:lnTo>
                    <a:pt x="80693" y="912534"/>
                  </a:lnTo>
                  <a:cubicBezTo>
                    <a:pt x="154673" y="911229"/>
                    <a:pt x="229957" y="910968"/>
                    <a:pt x="302763" y="910838"/>
                  </a:cubicBezTo>
                  <a:cubicBezTo>
                    <a:pt x="339557" y="910707"/>
                    <a:pt x="376351" y="910707"/>
                    <a:pt x="413146" y="910447"/>
                  </a:cubicBezTo>
                  <a:lnTo>
                    <a:pt x="785263" y="907968"/>
                  </a:lnTo>
                  <a:cubicBezTo>
                    <a:pt x="791265" y="907837"/>
                    <a:pt x="797267" y="907576"/>
                    <a:pt x="803268" y="907185"/>
                  </a:cubicBezTo>
                  <a:cubicBezTo>
                    <a:pt x="806139" y="906924"/>
                    <a:pt x="809140" y="906793"/>
                    <a:pt x="812010" y="906532"/>
                  </a:cubicBezTo>
                  <a:cubicBezTo>
                    <a:pt x="813315" y="906141"/>
                    <a:pt x="814881" y="906010"/>
                    <a:pt x="816446" y="905880"/>
                  </a:cubicBezTo>
                  <a:cubicBezTo>
                    <a:pt x="818143" y="905750"/>
                    <a:pt x="820230" y="905619"/>
                    <a:pt x="821274" y="905488"/>
                  </a:cubicBezTo>
                  <a:cubicBezTo>
                    <a:pt x="824145" y="904966"/>
                    <a:pt x="827015" y="904445"/>
                    <a:pt x="829885" y="903923"/>
                  </a:cubicBezTo>
                  <a:cubicBezTo>
                    <a:pt x="836409" y="902618"/>
                    <a:pt x="842802" y="901313"/>
                    <a:pt x="849196" y="899617"/>
                  </a:cubicBezTo>
                  <a:cubicBezTo>
                    <a:pt x="861200" y="896616"/>
                    <a:pt x="873073" y="892963"/>
                    <a:pt x="884685" y="888918"/>
                  </a:cubicBezTo>
                  <a:cubicBezTo>
                    <a:pt x="888730" y="887483"/>
                    <a:pt x="892905" y="885787"/>
                    <a:pt x="896950" y="884221"/>
                  </a:cubicBezTo>
                  <a:cubicBezTo>
                    <a:pt x="897994" y="883829"/>
                    <a:pt x="899560" y="883177"/>
                    <a:pt x="901386" y="882916"/>
                  </a:cubicBezTo>
                  <a:cubicBezTo>
                    <a:pt x="902430" y="882264"/>
                    <a:pt x="903343" y="881742"/>
                    <a:pt x="904126" y="881220"/>
                  </a:cubicBezTo>
                  <a:cubicBezTo>
                    <a:pt x="905953" y="880046"/>
                    <a:pt x="907649" y="879132"/>
                    <a:pt x="908954" y="878480"/>
                  </a:cubicBezTo>
                  <a:cubicBezTo>
                    <a:pt x="919783" y="873131"/>
                    <a:pt x="930482" y="866998"/>
                    <a:pt x="940790" y="860474"/>
                  </a:cubicBezTo>
                  <a:cubicBezTo>
                    <a:pt x="946270" y="856951"/>
                    <a:pt x="951619" y="853429"/>
                    <a:pt x="956969" y="849645"/>
                  </a:cubicBezTo>
                  <a:cubicBezTo>
                    <a:pt x="958535" y="848210"/>
                    <a:pt x="960231" y="847035"/>
                    <a:pt x="961405" y="846122"/>
                  </a:cubicBezTo>
                  <a:cubicBezTo>
                    <a:pt x="962579" y="845339"/>
                    <a:pt x="963754" y="844556"/>
                    <a:pt x="964275" y="844165"/>
                  </a:cubicBezTo>
                  <a:cubicBezTo>
                    <a:pt x="972887" y="837119"/>
                    <a:pt x="981498" y="829291"/>
                    <a:pt x="989588" y="821332"/>
                  </a:cubicBezTo>
                  <a:cubicBezTo>
                    <a:pt x="998851" y="812068"/>
                    <a:pt x="1007202" y="802412"/>
                    <a:pt x="1016074" y="791975"/>
                  </a:cubicBezTo>
                  <a:lnTo>
                    <a:pt x="1019728" y="787016"/>
                  </a:lnTo>
                  <a:cubicBezTo>
                    <a:pt x="1023512" y="781667"/>
                    <a:pt x="1027165" y="776317"/>
                    <a:pt x="1030688" y="770837"/>
                  </a:cubicBezTo>
                  <a:cubicBezTo>
                    <a:pt x="1037603" y="759877"/>
                    <a:pt x="1044127" y="748395"/>
                    <a:pt x="1049868" y="736653"/>
                  </a:cubicBezTo>
                  <a:cubicBezTo>
                    <a:pt x="1050650" y="735087"/>
                    <a:pt x="1051434" y="733521"/>
                    <a:pt x="1052347" y="731956"/>
                  </a:cubicBezTo>
                  <a:cubicBezTo>
                    <a:pt x="1053130" y="730651"/>
                    <a:pt x="1053912" y="729216"/>
                    <a:pt x="1054565" y="727911"/>
                  </a:cubicBezTo>
                  <a:cubicBezTo>
                    <a:pt x="1054826" y="726867"/>
                    <a:pt x="1055087" y="725693"/>
                    <a:pt x="1055609" y="724388"/>
                  </a:cubicBezTo>
                  <a:lnTo>
                    <a:pt x="1059523" y="713819"/>
                  </a:lnTo>
                  <a:cubicBezTo>
                    <a:pt x="1064742" y="699337"/>
                    <a:pt x="1069048" y="684201"/>
                    <a:pt x="1072701" y="667500"/>
                  </a:cubicBezTo>
                  <a:cubicBezTo>
                    <a:pt x="1088358" y="597174"/>
                    <a:pt x="1103493" y="526717"/>
                    <a:pt x="1118759" y="456391"/>
                  </a:cubicBezTo>
                  <a:cubicBezTo>
                    <a:pt x="1126327" y="421162"/>
                    <a:pt x="1134025" y="385934"/>
                    <a:pt x="1141592" y="350705"/>
                  </a:cubicBezTo>
                  <a:lnTo>
                    <a:pt x="1205917" y="55047"/>
                  </a:lnTo>
                  <a:cubicBezTo>
                    <a:pt x="1209701" y="37694"/>
                    <a:pt x="1220400" y="22689"/>
                    <a:pt x="1236057" y="12642"/>
                  </a:cubicBezTo>
                  <a:cubicBezTo>
                    <a:pt x="1254063" y="1160"/>
                    <a:pt x="1277157" y="-2754"/>
                    <a:pt x="1297902" y="1943"/>
                  </a:cubicBezTo>
                  <a:cubicBezTo>
                    <a:pt x="1340829" y="11729"/>
                    <a:pt x="1358835" y="57265"/>
                    <a:pt x="1350876" y="93798"/>
                  </a:cubicBezTo>
                  <a:lnTo>
                    <a:pt x="1226663" y="664761"/>
                  </a:lnTo>
                  <a:cubicBezTo>
                    <a:pt x="1219225" y="699728"/>
                    <a:pt x="1211658" y="736000"/>
                    <a:pt x="1197958" y="770185"/>
                  </a:cubicBezTo>
                  <a:cubicBezTo>
                    <a:pt x="1150595" y="888657"/>
                    <a:pt x="1058610" y="980251"/>
                    <a:pt x="938963" y="1028136"/>
                  </a:cubicBezTo>
                  <a:cubicBezTo>
                    <a:pt x="874117" y="1054101"/>
                    <a:pt x="805487" y="1057884"/>
                    <a:pt x="752905" y="1058276"/>
                  </a:cubicBezTo>
                  <a:lnTo>
                    <a:pt x="74952" y="1062712"/>
                  </a:lnTo>
                  <a:cubicBezTo>
                    <a:pt x="75082" y="1062581"/>
                    <a:pt x="74822" y="1062581"/>
                    <a:pt x="74691" y="1062581"/>
                  </a:cubicBezTo>
                  <a:close/>
                  <a:moveTo>
                    <a:pt x="821796" y="925451"/>
                  </a:moveTo>
                  <a:cubicBezTo>
                    <a:pt x="820622" y="925582"/>
                    <a:pt x="819708" y="925582"/>
                    <a:pt x="818795" y="925582"/>
                  </a:cubicBezTo>
                  <a:cubicBezTo>
                    <a:pt x="816969" y="925582"/>
                    <a:pt x="814881" y="925712"/>
                    <a:pt x="814228" y="925712"/>
                  </a:cubicBezTo>
                  <a:cubicBezTo>
                    <a:pt x="811097" y="925973"/>
                    <a:pt x="807966" y="926234"/>
                    <a:pt x="804834" y="926495"/>
                  </a:cubicBezTo>
                  <a:cubicBezTo>
                    <a:pt x="798571" y="926887"/>
                    <a:pt x="792178" y="927148"/>
                    <a:pt x="785915" y="927278"/>
                  </a:cubicBezTo>
                  <a:lnTo>
                    <a:pt x="768301" y="927408"/>
                  </a:lnTo>
                  <a:lnTo>
                    <a:pt x="413537" y="929757"/>
                  </a:lnTo>
                  <a:cubicBezTo>
                    <a:pt x="376743" y="930018"/>
                    <a:pt x="339948" y="930148"/>
                    <a:pt x="303024" y="930148"/>
                  </a:cubicBezTo>
                  <a:cubicBezTo>
                    <a:pt x="230349" y="930279"/>
                    <a:pt x="155064" y="930540"/>
                    <a:pt x="81215" y="931845"/>
                  </a:cubicBezTo>
                  <a:lnTo>
                    <a:pt x="75213" y="931845"/>
                  </a:lnTo>
                  <a:cubicBezTo>
                    <a:pt x="60469" y="931975"/>
                    <a:pt x="45073" y="938890"/>
                    <a:pt x="34243" y="950242"/>
                  </a:cubicBezTo>
                  <a:cubicBezTo>
                    <a:pt x="24328" y="960680"/>
                    <a:pt x="19108" y="973727"/>
                    <a:pt x="19761" y="986775"/>
                  </a:cubicBezTo>
                  <a:cubicBezTo>
                    <a:pt x="21196" y="1018220"/>
                    <a:pt x="45334" y="1042619"/>
                    <a:pt x="74822" y="1042619"/>
                  </a:cubicBezTo>
                  <a:cubicBezTo>
                    <a:pt x="74952" y="1042619"/>
                    <a:pt x="75082" y="1042619"/>
                    <a:pt x="75213" y="1042619"/>
                  </a:cubicBezTo>
                  <a:lnTo>
                    <a:pt x="753166" y="1038182"/>
                  </a:lnTo>
                  <a:cubicBezTo>
                    <a:pt x="804051" y="1037791"/>
                    <a:pt x="870202" y="1034268"/>
                    <a:pt x="932048" y="1009478"/>
                  </a:cubicBezTo>
                  <a:cubicBezTo>
                    <a:pt x="1046606" y="963550"/>
                    <a:pt x="1134677" y="875740"/>
                    <a:pt x="1180083" y="762356"/>
                  </a:cubicBezTo>
                  <a:cubicBezTo>
                    <a:pt x="1193130" y="729738"/>
                    <a:pt x="1200698" y="694378"/>
                    <a:pt x="1207874" y="660194"/>
                  </a:cubicBezTo>
                  <a:lnTo>
                    <a:pt x="1212049" y="640492"/>
                  </a:lnTo>
                  <a:lnTo>
                    <a:pt x="1332087" y="89101"/>
                  </a:lnTo>
                  <a:cubicBezTo>
                    <a:pt x="1338089" y="61571"/>
                    <a:pt x="1324128" y="27386"/>
                    <a:pt x="1293858" y="20471"/>
                  </a:cubicBezTo>
                  <a:cubicBezTo>
                    <a:pt x="1278070" y="16818"/>
                    <a:pt x="1260586" y="19949"/>
                    <a:pt x="1246886" y="28560"/>
                  </a:cubicBezTo>
                  <a:cubicBezTo>
                    <a:pt x="1238927" y="33649"/>
                    <a:pt x="1228750" y="42913"/>
                    <a:pt x="1225358" y="58570"/>
                  </a:cubicBezTo>
                  <a:lnTo>
                    <a:pt x="1161033" y="354228"/>
                  </a:lnTo>
                  <a:cubicBezTo>
                    <a:pt x="1153335" y="389456"/>
                    <a:pt x="1145767" y="424685"/>
                    <a:pt x="1138200" y="459913"/>
                  </a:cubicBezTo>
                  <a:cubicBezTo>
                    <a:pt x="1122934" y="530370"/>
                    <a:pt x="1107799" y="600827"/>
                    <a:pt x="1092142" y="671154"/>
                  </a:cubicBezTo>
                  <a:cubicBezTo>
                    <a:pt x="1088228" y="688768"/>
                    <a:pt x="1083661" y="704686"/>
                    <a:pt x="1078312" y="719821"/>
                  </a:cubicBezTo>
                  <a:cubicBezTo>
                    <a:pt x="1077659" y="721778"/>
                    <a:pt x="1076876" y="723736"/>
                    <a:pt x="1076093" y="725693"/>
                  </a:cubicBezTo>
                  <a:lnTo>
                    <a:pt x="1075963" y="726084"/>
                  </a:lnTo>
                  <a:lnTo>
                    <a:pt x="1076093" y="726084"/>
                  </a:lnTo>
                  <a:lnTo>
                    <a:pt x="1076093" y="726084"/>
                  </a:lnTo>
                  <a:lnTo>
                    <a:pt x="1076093" y="726084"/>
                  </a:lnTo>
                  <a:cubicBezTo>
                    <a:pt x="1074789" y="732347"/>
                    <a:pt x="1073875" y="737175"/>
                    <a:pt x="1070352" y="739784"/>
                  </a:cubicBezTo>
                  <a:cubicBezTo>
                    <a:pt x="1070222" y="740176"/>
                    <a:pt x="1069961" y="740436"/>
                    <a:pt x="1069830" y="740828"/>
                  </a:cubicBezTo>
                  <a:cubicBezTo>
                    <a:pt x="1069048" y="742263"/>
                    <a:pt x="1068265" y="743568"/>
                    <a:pt x="1067743" y="744873"/>
                  </a:cubicBezTo>
                  <a:cubicBezTo>
                    <a:pt x="1061611" y="757268"/>
                    <a:pt x="1054826" y="769402"/>
                    <a:pt x="1047519" y="780884"/>
                  </a:cubicBezTo>
                  <a:cubicBezTo>
                    <a:pt x="1043866" y="786625"/>
                    <a:pt x="1039952" y="792366"/>
                    <a:pt x="1036037" y="797976"/>
                  </a:cubicBezTo>
                  <a:lnTo>
                    <a:pt x="1034863" y="799542"/>
                  </a:lnTo>
                  <a:cubicBezTo>
                    <a:pt x="1033819" y="801760"/>
                    <a:pt x="1032384" y="803587"/>
                    <a:pt x="1031340" y="804761"/>
                  </a:cubicBezTo>
                  <a:cubicBezTo>
                    <a:pt x="1030035" y="806457"/>
                    <a:pt x="1028600" y="807893"/>
                    <a:pt x="1027296" y="808936"/>
                  </a:cubicBezTo>
                  <a:cubicBezTo>
                    <a:pt x="1019858" y="817678"/>
                    <a:pt x="1012160" y="826420"/>
                    <a:pt x="1003810" y="834771"/>
                  </a:cubicBezTo>
                  <a:cubicBezTo>
                    <a:pt x="995851" y="842730"/>
                    <a:pt x="987370" y="850297"/>
                    <a:pt x="978758" y="857473"/>
                  </a:cubicBezTo>
                  <a:cubicBezTo>
                    <a:pt x="977845" y="858778"/>
                    <a:pt x="976671" y="859822"/>
                    <a:pt x="975235" y="860735"/>
                  </a:cubicBezTo>
                  <a:lnTo>
                    <a:pt x="975235" y="860735"/>
                  </a:lnTo>
                  <a:cubicBezTo>
                    <a:pt x="975105" y="860866"/>
                    <a:pt x="974844" y="860996"/>
                    <a:pt x="974583" y="861127"/>
                  </a:cubicBezTo>
                  <a:cubicBezTo>
                    <a:pt x="973800" y="861649"/>
                    <a:pt x="973018" y="862170"/>
                    <a:pt x="972104" y="862692"/>
                  </a:cubicBezTo>
                  <a:cubicBezTo>
                    <a:pt x="971973" y="862823"/>
                    <a:pt x="971713" y="862953"/>
                    <a:pt x="971582" y="863084"/>
                  </a:cubicBezTo>
                  <a:cubicBezTo>
                    <a:pt x="971191" y="863345"/>
                    <a:pt x="970799" y="863606"/>
                    <a:pt x="970538" y="863736"/>
                  </a:cubicBezTo>
                  <a:cubicBezTo>
                    <a:pt x="964406" y="868172"/>
                    <a:pt x="958143" y="872348"/>
                    <a:pt x="951750" y="876392"/>
                  </a:cubicBezTo>
                  <a:cubicBezTo>
                    <a:pt x="940921" y="883308"/>
                    <a:pt x="929569" y="889701"/>
                    <a:pt x="918218" y="895311"/>
                  </a:cubicBezTo>
                  <a:cubicBezTo>
                    <a:pt x="917304" y="895703"/>
                    <a:pt x="916130" y="896486"/>
                    <a:pt x="914956" y="897268"/>
                  </a:cubicBezTo>
                  <a:cubicBezTo>
                    <a:pt x="913781" y="897921"/>
                    <a:pt x="912607" y="898704"/>
                    <a:pt x="911433" y="899356"/>
                  </a:cubicBezTo>
                  <a:cubicBezTo>
                    <a:pt x="908432" y="902227"/>
                    <a:pt x="903604" y="903792"/>
                    <a:pt x="899299" y="903923"/>
                  </a:cubicBezTo>
                  <a:cubicBezTo>
                    <a:pt x="896689" y="904966"/>
                    <a:pt x="894341" y="905750"/>
                    <a:pt x="891992" y="906663"/>
                  </a:cubicBezTo>
                  <a:cubicBezTo>
                    <a:pt x="879858" y="911099"/>
                    <a:pt x="867201" y="914883"/>
                    <a:pt x="854676" y="918014"/>
                  </a:cubicBezTo>
                  <a:cubicBezTo>
                    <a:pt x="848021" y="919710"/>
                    <a:pt x="841106" y="921146"/>
                    <a:pt x="834322" y="922450"/>
                  </a:cubicBezTo>
                  <a:cubicBezTo>
                    <a:pt x="832103" y="922842"/>
                    <a:pt x="829755" y="923364"/>
                    <a:pt x="827406" y="923755"/>
                  </a:cubicBezTo>
                  <a:cubicBezTo>
                    <a:pt x="825841" y="924407"/>
                    <a:pt x="824145" y="924799"/>
                    <a:pt x="822579" y="924929"/>
                  </a:cubicBezTo>
                  <a:lnTo>
                    <a:pt x="821796" y="925451"/>
                  </a:lnTo>
                  <a:close/>
                  <a:moveTo>
                    <a:pt x="898255" y="884873"/>
                  </a:moveTo>
                  <a:cubicBezTo>
                    <a:pt x="896950" y="885526"/>
                    <a:pt x="893297" y="889962"/>
                    <a:pt x="895254" y="895572"/>
                  </a:cubicBezTo>
                  <a:cubicBezTo>
                    <a:pt x="895645" y="896877"/>
                    <a:pt x="896298" y="897921"/>
                    <a:pt x="897080" y="898704"/>
                  </a:cubicBezTo>
                  <a:lnTo>
                    <a:pt x="898255" y="884873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36">
              <a:extLst>
                <a:ext uri="{FF2B5EF4-FFF2-40B4-BE49-F238E27FC236}">
                  <a16:creationId xmlns="" xmlns:a16="http://schemas.microsoft.com/office/drawing/2014/main" id="{354EAD19-BAB9-710E-C967-C34C87D4E676}"/>
                </a:ext>
              </a:extLst>
            </p:cNvPr>
            <p:cNvSpPr/>
            <p:nvPr/>
          </p:nvSpPr>
          <p:spPr>
            <a:xfrm>
              <a:off x="9243042" y="4060614"/>
              <a:ext cx="1136704" cy="469582"/>
            </a:xfrm>
            <a:custGeom>
              <a:avLst/>
              <a:gdLst>
                <a:gd name="connsiteX0" fmla="*/ 45766 w 1136704"/>
                <a:gd name="connsiteY0" fmla="*/ 0 h 469582"/>
                <a:gd name="connsiteX1" fmla="*/ 575760 w 1136704"/>
                <a:gd name="connsiteY1" fmla="*/ 0 h 469582"/>
                <a:gd name="connsiteX2" fmla="*/ 617512 w 1136704"/>
                <a:gd name="connsiteY2" fmla="*/ 27139 h 469582"/>
                <a:gd name="connsiteX3" fmla="*/ 760905 w 1136704"/>
                <a:gd name="connsiteY3" fmla="*/ 351111 h 469582"/>
                <a:gd name="connsiteX4" fmla="*/ 802657 w 1136704"/>
                <a:gd name="connsiteY4" fmla="*/ 378250 h 469582"/>
                <a:gd name="connsiteX5" fmla="*/ 1091009 w 1136704"/>
                <a:gd name="connsiteY5" fmla="*/ 378250 h 469582"/>
                <a:gd name="connsiteX6" fmla="*/ 1136675 w 1136704"/>
                <a:gd name="connsiteY6" fmla="*/ 422350 h 469582"/>
                <a:gd name="connsiteX7" fmla="*/ 1136675 w 1136704"/>
                <a:gd name="connsiteY7" fmla="*/ 422350 h 469582"/>
                <a:gd name="connsiteX8" fmla="*/ 1091009 w 1136704"/>
                <a:gd name="connsiteY8" fmla="*/ 469583 h 469582"/>
                <a:gd name="connsiteX9" fmla="*/ 205208 w 1136704"/>
                <a:gd name="connsiteY9" fmla="*/ 469583 h 469582"/>
                <a:gd name="connsiteX10" fmla="*/ 163064 w 1136704"/>
                <a:gd name="connsiteY10" fmla="*/ 441661 h 469582"/>
                <a:gd name="connsiteX11" fmla="*/ 3623 w 1136704"/>
                <a:gd name="connsiteY11" fmla="*/ 63281 h 469582"/>
                <a:gd name="connsiteX12" fmla="*/ 45766 w 1136704"/>
                <a:gd name="connsiteY12" fmla="*/ 0 h 46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704" h="469582">
                  <a:moveTo>
                    <a:pt x="45766" y="0"/>
                  </a:moveTo>
                  <a:lnTo>
                    <a:pt x="575760" y="0"/>
                  </a:lnTo>
                  <a:cubicBezTo>
                    <a:pt x="593896" y="0"/>
                    <a:pt x="610205" y="10699"/>
                    <a:pt x="617512" y="27139"/>
                  </a:cubicBezTo>
                  <a:lnTo>
                    <a:pt x="760905" y="351111"/>
                  </a:lnTo>
                  <a:cubicBezTo>
                    <a:pt x="768211" y="367681"/>
                    <a:pt x="784651" y="378250"/>
                    <a:pt x="802657" y="378250"/>
                  </a:cubicBezTo>
                  <a:lnTo>
                    <a:pt x="1091009" y="378250"/>
                  </a:lnTo>
                  <a:cubicBezTo>
                    <a:pt x="1115669" y="378250"/>
                    <a:pt x="1135762" y="397821"/>
                    <a:pt x="1136675" y="422350"/>
                  </a:cubicBezTo>
                  <a:lnTo>
                    <a:pt x="1136675" y="422350"/>
                  </a:lnTo>
                  <a:cubicBezTo>
                    <a:pt x="1137588" y="448185"/>
                    <a:pt x="1116843" y="469583"/>
                    <a:pt x="1091009" y="469583"/>
                  </a:cubicBezTo>
                  <a:lnTo>
                    <a:pt x="205208" y="469583"/>
                  </a:lnTo>
                  <a:cubicBezTo>
                    <a:pt x="186811" y="469583"/>
                    <a:pt x="170240" y="458623"/>
                    <a:pt x="163064" y="441661"/>
                  </a:cubicBezTo>
                  <a:lnTo>
                    <a:pt x="3623" y="63281"/>
                  </a:lnTo>
                  <a:cubicBezTo>
                    <a:pt x="-9033" y="33271"/>
                    <a:pt x="13017" y="0"/>
                    <a:pt x="4576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37">
              <a:extLst>
                <a:ext uri="{FF2B5EF4-FFF2-40B4-BE49-F238E27FC236}">
                  <a16:creationId xmlns="" xmlns:a16="http://schemas.microsoft.com/office/drawing/2014/main" id="{B1258F09-6E87-6A9F-5A6C-9B0C9615EBE2}"/>
                </a:ext>
              </a:extLst>
            </p:cNvPr>
            <p:cNvSpPr/>
            <p:nvPr/>
          </p:nvSpPr>
          <p:spPr>
            <a:xfrm>
              <a:off x="9120364" y="2023234"/>
              <a:ext cx="263300" cy="313403"/>
            </a:xfrm>
            <a:custGeom>
              <a:avLst/>
              <a:gdLst>
                <a:gd name="connsiteX0" fmla="*/ 172750 w 263300"/>
                <a:gd name="connsiteY0" fmla="*/ 313403 h 313403"/>
                <a:gd name="connsiteX1" fmla="*/ 0 w 263300"/>
                <a:gd name="connsiteY1" fmla="*/ 276739 h 313403"/>
                <a:gd name="connsiteX2" fmla="*/ 4175 w 263300"/>
                <a:gd name="connsiteY2" fmla="*/ 257559 h 313403"/>
                <a:gd name="connsiteX3" fmla="*/ 159050 w 263300"/>
                <a:gd name="connsiteY3" fmla="*/ 290570 h 313403"/>
                <a:gd name="connsiteX4" fmla="*/ 244512 w 263300"/>
                <a:gd name="connsiteY4" fmla="*/ 0 h 313403"/>
                <a:gd name="connsiteX5" fmla="*/ 263300 w 263300"/>
                <a:gd name="connsiteY5" fmla="*/ 5480 h 313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00" h="313403">
                  <a:moveTo>
                    <a:pt x="172750" y="313403"/>
                  </a:moveTo>
                  <a:lnTo>
                    <a:pt x="0" y="276739"/>
                  </a:lnTo>
                  <a:lnTo>
                    <a:pt x="4175" y="257559"/>
                  </a:lnTo>
                  <a:lnTo>
                    <a:pt x="159050" y="290570"/>
                  </a:lnTo>
                  <a:lnTo>
                    <a:pt x="244512" y="0"/>
                  </a:lnTo>
                  <a:lnTo>
                    <a:pt x="263300" y="5480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38">
              <a:extLst>
                <a:ext uri="{FF2B5EF4-FFF2-40B4-BE49-F238E27FC236}">
                  <a16:creationId xmlns="" xmlns:a16="http://schemas.microsoft.com/office/drawing/2014/main" id="{8D374F27-3EE5-72F0-6938-B820005872D1}"/>
                </a:ext>
              </a:extLst>
            </p:cNvPr>
            <p:cNvSpPr/>
            <p:nvPr/>
          </p:nvSpPr>
          <p:spPr>
            <a:xfrm>
              <a:off x="6877733" y="2984606"/>
              <a:ext cx="273512" cy="304244"/>
            </a:xfrm>
            <a:custGeom>
              <a:avLst/>
              <a:gdLst>
                <a:gd name="connsiteX0" fmla="*/ 169500 w 273512"/>
                <a:gd name="connsiteY0" fmla="*/ 304244 h 304244"/>
                <a:gd name="connsiteX1" fmla="*/ 159584 w 273512"/>
                <a:gd name="connsiteY1" fmla="*/ 302678 h 304244"/>
                <a:gd name="connsiteX2" fmla="*/ 143 w 273512"/>
                <a:gd name="connsiteY2" fmla="*/ 99527 h 304244"/>
                <a:gd name="connsiteX3" fmla="*/ 22845 w 273512"/>
                <a:gd name="connsiteY3" fmla="*/ 66778 h 304244"/>
                <a:gd name="connsiteX4" fmla="*/ 98130 w 273512"/>
                <a:gd name="connsiteY4" fmla="*/ 12761 h 304244"/>
                <a:gd name="connsiteX5" fmla="*/ 118354 w 273512"/>
                <a:gd name="connsiteY5" fmla="*/ 366 h 304244"/>
                <a:gd name="connsiteX6" fmla="*/ 142100 w 273512"/>
                <a:gd name="connsiteY6" fmla="*/ 6498 h 304244"/>
                <a:gd name="connsiteX7" fmla="*/ 237348 w 273512"/>
                <a:gd name="connsiteY7" fmla="*/ 30506 h 304244"/>
                <a:gd name="connsiteX8" fmla="*/ 267488 w 273512"/>
                <a:gd name="connsiteY8" fmla="*/ 55035 h 304244"/>
                <a:gd name="connsiteX9" fmla="*/ 190507 w 273512"/>
                <a:gd name="connsiteY9" fmla="*/ 296024 h 304244"/>
                <a:gd name="connsiteX10" fmla="*/ 169500 w 273512"/>
                <a:gd name="connsiteY10" fmla="*/ 304244 h 304244"/>
                <a:gd name="connsiteX11" fmla="*/ 123051 w 273512"/>
                <a:gd name="connsiteY11" fmla="*/ 19676 h 304244"/>
                <a:gd name="connsiteX12" fmla="*/ 121355 w 273512"/>
                <a:gd name="connsiteY12" fmla="*/ 19807 h 304244"/>
                <a:gd name="connsiteX13" fmla="*/ 114048 w 273512"/>
                <a:gd name="connsiteY13" fmla="*/ 24243 h 304244"/>
                <a:gd name="connsiteX14" fmla="*/ 114048 w 273512"/>
                <a:gd name="connsiteY14" fmla="*/ 24243 h 304244"/>
                <a:gd name="connsiteX15" fmla="*/ 27804 w 273512"/>
                <a:gd name="connsiteY15" fmla="*/ 85697 h 304244"/>
                <a:gd name="connsiteX16" fmla="*/ 19845 w 273512"/>
                <a:gd name="connsiteY16" fmla="*/ 97701 h 304244"/>
                <a:gd name="connsiteX17" fmla="*/ 165847 w 273512"/>
                <a:gd name="connsiteY17" fmla="*/ 284020 h 304244"/>
                <a:gd name="connsiteX18" fmla="*/ 177329 w 273512"/>
                <a:gd name="connsiteY18" fmla="*/ 281672 h 304244"/>
                <a:gd name="connsiteX19" fmla="*/ 248569 w 273512"/>
                <a:gd name="connsiteY19" fmla="*/ 59210 h 304244"/>
                <a:gd name="connsiteX20" fmla="*/ 237478 w 273512"/>
                <a:gd name="connsiteY20" fmla="*/ 50077 h 304244"/>
                <a:gd name="connsiteX21" fmla="*/ 130619 w 273512"/>
                <a:gd name="connsiteY21" fmla="*/ 22155 h 304244"/>
                <a:gd name="connsiteX22" fmla="*/ 123051 w 273512"/>
                <a:gd name="connsiteY22" fmla="*/ 19676 h 3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3512" h="304244">
                  <a:moveTo>
                    <a:pt x="169500" y="304244"/>
                  </a:moveTo>
                  <a:cubicBezTo>
                    <a:pt x="166238" y="304244"/>
                    <a:pt x="162846" y="303722"/>
                    <a:pt x="159584" y="302678"/>
                  </a:cubicBezTo>
                  <a:cubicBezTo>
                    <a:pt x="28586" y="260143"/>
                    <a:pt x="4448" y="146368"/>
                    <a:pt x="143" y="99527"/>
                  </a:cubicBezTo>
                  <a:cubicBezTo>
                    <a:pt x="-1293" y="84262"/>
                    <a:pt x="8232" y="70431"/>
                    <a:pt x="22845" y="66778"/>
                  </a:cubicBezTo>
                  <a:cubicBezTo>
                    <a:pt x="59379" y="57514"/>
                    <a:pt x="83908" y="32332"/>
                    <a:pt x="98130" y="12761"/>
                  </a:cubicBezTo>
                  <a:cubicBezTo>
                    <a:pt x="102958" y="5976"/>
                    <a:pt x="110264" y="1671"/>
                    <a:pt x="118354" y="366"/>
                  </a:cubicBezTo>
                  <a:cubicBezTo>
                    <a:pt x="126835" y="-939"/>
                    <a:pt x="135185" y="1279"/>
                    <a:pt x="142100" y="6498"/>
                  </a:cubicBezTo>
                  <a:cubicBezTo>
                    <a:pt x="169500" y="27113"/>
                    <a:pt x="213601" y="30375"/>
                    <a:pt x="237348" y="30506"/>
                  </a:cubicBezTo>
                  <a:cubicBezTo>
                    <a:pt x="251700" y="30636"/>
                    <a:pt x="264487" y="40944"/>
                    <a:pt x="267488" y="55035"/>
                  </a:cubicBezTo>
                  <a:cubicBezTo>
                    <a:pt x="295931" y="185511"/>
                    <a:pt x="215819" y="272538"/>
                    <a:pt x="190507" y="296024"/>
                  </a:cubicBezTo>
                  <a:cubicBezTo>
                    <a:pt x="184897" y="301374"/>
                    <a:pt x="177329" y="304244"/>
                    <a:pt x="169500" y="304244"/>
                  </a:cubicBezTo>
                  <a:close/>
                  <a:moveTo>
                    <a:pt x="123051" y="19676"/>
                  </a:moveTo>
                  <a:cubicBezTo>
                    <a:pt x="122529" y="19676"/>
                    <a:pt x="121877" y="19676"/>
                    <a:pt x="121355" y="19807"/>
                  </a:cubicBezTo>
                  <a:cubicBezTo>
                    <a:pt x="118354" y="20198"/>
                    <a:pt x="115744" y="21894"/>
                    <a:pt x="114048" y="24243"/>
                  </a:cubicBezTo>
                  <a:lnTo>
                    <a:pt x="114048" y="24243"/>
                  </a:lnTo>
                  <a:cubicBezTo>
                    <a:pt x="98000" y="46293"/>
                    <a:pt x="70078" y="74998"/>
                    <a:pt x="27804" y="85697"/>
                  </a:cubicBezTo>
                  <a:cubicBezTo>
                    <a:pt x="22715" y="87002"/>
                    <a:pt x="19323" y="92221"/>
                    <a:pt x="19845" y="97701"/>
                  </a:cubicBezTo>
                  <a:cubicBezTo>
                    <a:pt x="23759" y="140758"/>
                    <a:pt x="45809" y="245139"/>
                    <a:pt x="165847" y="284020"/>
                  </a:cubicBezTo>
                  <a:cubicBezTo>
                    <a:pt x="170022" y="285325"/>
                    <a:pt x="174458" y="284412"/>
                    <a:pt x="177329" y="281672"/>
                  </a:cubicBezTo>
                  <a:cubicBezTo>
                    <a:pt x="200684" y="259882"/>
                    <a:pt x="274794" y="179509"/>
                    <a:pt x="248569" y="59210"/>
                  </a:cubicBezTo>
                  <a:cubicBezTo>
                    <a:pt x="247394" y="53861"/>
                    <a:pt x="242697" y="50077"/>
                    <a:pt x="237478" y="50077"/>
                  </a:cubicBezTo>
                  <a:cubicBezTo>
                    <a:pt x="211253" y="49947"/>
                    <a:pt x="162585" y="46163"/>
                    <a:pt x="130619" y="22155"/>
                  </a:cubicBezTo>
                  <a:cubicBezTo>
                    <a:pt x="128270" y="20459"/>
                    <a:pt x="125660" y="19676"/>
                    <a:pt x="123051" y="19676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7" name="Graphic 3">
              <a:extLst>
                <a:ext uri="{FF2B5EF4-FFF2-40B4-BE49-F238E27FC236}">
                  <a16:creationId xmlns="" xmlns:a16="http://schemas.microsoft.com/office/drawing/2014/main" id="{1671245E-C54E-DCA3-EB3A-3AE2666C15B6}"/>
                </a:ext>
              </a:extLst>
            </p:cNvPr>
            <p:cNvGrpSpPr/>
            <p:nvPr/>
          </p:nvGrpSpPr>
          <p:grpSpPr>
            <a:xfrm>
              <a:off x="7949213" y="2961356"/>
              <a:ext cx="1680790" cy="320187"/>
              <a:chOff x="7949213" y="2961356"/>
              <a:chExt cx="1680790" cy="320187"/>
            </a:xfrm>
          </p:grpSpPr>
          <p:grpSp>
            <p:nvGrpSpPr>
              <p:cNvPr id="136" name="Graphic 3">
                <a:extLst>
                  <a:ext uri="{FF2B5EF4-FFF2-40B4-BE49-F238E27FC236}">
                    <a16:creationId xmlns="" xmlns:a16="http://schemas.microsoft.com/office/drawing/2014/main" id="{0CD07B07-F422-AA90-DF28-8B337BF1AD91}"/>
                  </a:ext>
                </a:extLst>
              </p:cNvPr>
              <p:cNvGrpSpPr/>
              <p:nvPr/>
            </p:nvGrpSpPr>
            <p:grpSpPr>
              <a:xfrm>
                <a:off x="7949213" y="2961356"/>
                <a:ext cx="336888" cy="320187"/>
                <a:chOff x="7949213" y="2961356"/>
                <a:chExt cx="336888" cy="320187"/>
              </a:xfrm>
            </p:grpSpPr>
            <p:sp>
              <p:nvSpPr>
                <p:cNvPr id="149" name="Freeform: Shape 61">
                  <a:extLst>
                    <a:ext uri="{FF2B5EF4-FFF2-40B4-BE49-F238E27FC236}">
                      <a16:creationId xmlns="" xmlns:a16="http://schemas.microsoft.com/office/drawing/2014/main" id="{28DA7E6E-84BF-804F-0DCD-4257CFB5A11B}"/>
                    </a:ext>
                  </a:extLst>
                </p:cNvPr>
                <p:cNvSpPr/>
                <p:nvPr/>
              </p:nvSpPr>
              <p:spPr>
                <a:xfrm>
                  <a:off x="7970089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6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6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62">
                  <a:extLst>
                    <a:ext uri="{FF2B5EF4-FFF2-40B4-BE49-F238E27FC236}">
                      <a16:creationId xmlns="" xmlns:a16="http://schemas.microsoft.com/office/drawing/2014/main" id="{0D7E659F-B4DC-0523-269D-57A1206F1CD3}"/>
                    </a:ext>
                  </a:extLst>
                </p:cNvPr>
                <p:cNvSpPr/>
                <p:nvPr/>
              </p:nvSpPr>
              <p:spPr>
                <a:xfrm>
                  <a:off x="7949213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3">
                <a:extLst>
                  <a:ext uri="{FF2B5EF4-FFF2-40B4-BE49-F238E27FC236}">
                    <a16:creationId xmlns="" xmlns:a16="http://schemas.microsoft.com/office/drawing/2014/main" id="{ADEA7EFD-7071-B11F-9143-A0315A282C11}"/>
                  </a:ext>
                </a:extLst>
              </p:cNvPr>
              <p:cNvGrpSpPr/>
              <p:nvPr/>
            </p:nvGrpSpPr>
            <p:grpSpPr>
              <a:xfrm>
                <a:off x="8285188" y="2961356"/>
                <a:ext cx="336888" cy="320187"/>
                <a:chOff x="8285188" y="2961356"/>
                <a:chExt cx="336888" cy="320187"/>
              </a:xfrm>
            </p:grpSpPr>
            <p:sp>
              <p:nvSpPr>
                <p:cNvPr id="147" name="Freeform: Shape 59">
                  <a:extLst>
                    <a:ext uri="{FF2B5EF4-FFF2-40B4-BE49-F238E27FC236}">
                      <a16:creationId xmlns="" xmlns:a16="http://schemas.microsoft.com/office/drawing/2014/main" id="{096AA877-8BE1-5EA7-1403-B1A06E7BFE96}"/>
                    </a:ext>
                  </a:extLst>
                </p:cNvPr>
                <p:cNvSpPr/>
                <p:nvPr/>
              </p:nvSpPr>
              <p:spPr>
                <a:xfrm>
                  <a:off x="8306064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60">
                  <a:extLst>
                    <a:ext uri="{FF2B5EF4-FFF2-40B4-BE49-F238E27FC236}">
                      <a16:creationId xmlns="" xmlns:a16="http://schemas.microsoft.com/office/drawing/2014/main" id="{C4F29DBE-C95F-7842-1F7C-D9F2076B96FE}"/>
                    </a:ext>
                  </a:extLst>
                </p:cNvPr>
                <p:cNvSpPr/>
                <p:nvPr/>
              </p:nvSpPr>
              <p:spPr>
                <a:xfrm>
                  <a:off x="8285188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3">
                <a:extLst>
                  <a:ext uri="{FF2B5EF4-FFF2-40B4-BE49-F238E27FC236}">
                    <a16:creationId xmlns="" xmlns:a16="http://schemas.microsoft.com/office/drawing/2014/main" id="{B7E85F08-EA0A-C205-6CE1-C1A650264D24}"/>
                  </a:ext>
                </a:extLst>
              </p:cNvPr>
              <p:cNvGrpSpPr/>
              <p:nvPr/>
            </p:nvGrpSpPr>
            <p:grpSpPr>
              <a:xfrm>
                <a:off x="8621164" y="2961356"/>
                <a:ext cx="336888" cy="320187"/>
                <a:chOff x="8621164" y="2961356"/>
                <a:chExt cx="336888" cy="320187"/>
              </a:xfrm>
            </p:grpSpPr>
            <p:sp>
              <p:nvSpPr>
                <p:cNvPr id="145" name="Freeform: Shape 57">
                  <a:extLst>
                    <a:ext uri="{FF2B5EF4-FFF2-40B4-BE49-F238E27FC236}">
                      <a16:creationId xmlns="" xmlns:a16="http://schemas.microsoft.com/office/drawing/2014/main" id="{C23D58CC-97F0-8CB5-4050-71FBFD6420D8}"/>
                    </a:ext>
                  </a:extLst>
                </p:cNvPr>
                <p:cNvSpPr/>
                <p:nvPr/>
              </p:nvSpPr>
              <p:spPr>
                <a:xfrm>
                  <a:off x="8642040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58">
                  <a:extLst>
                    <a:ext uri="{FF2B5EF4-FFF2-40B4-BE49-F238E27FC236}">
                      <a16:creationId xmlns="" xmlns:a16="http://schemas.microsoft.com/office/drawing/2014/main" id="{F6BF1999-BA16-EDFA-32DF-2EB97995594B}"/>
                    </a:ext>
                  </a:extLst>
                </p:cNvPr>
                <p:cNvSpPr/>
                <p:nvPr/>
              </p:nvSpPr>
              <p:spPr>
                <a:xfrm>
                  <a:off x="8621164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3">
                <a:extLst>
                  <a:ext uri="{FF2B5EF4-FFF2-40B4-BE49-F238E27FC236}">
                    <a16:creationId xmlns="" xmlns:a16="http://schemas.microsoft.com/office/drawing/2014/main" id="{4C68FDB1-8B75-BFE3-A988-0E169AF23EDE}"/>
                  </a:ext>
                </a:extLst>
              </p:cNvPr>
              <p:cNvGrpSpPr/>
              <p:nvPr/>
            </p:nvGrpSpPr>
            <p:grpSpPr>
              <a:xfrm>
                <a:off x="8957139" y="2961356"/>
                <a:ext cx="336888" cy="320187"/>
                <a:chOff x="8957139" y="2961356"/>
                <a:chExt cx="336888" cy="320187"/>
              </a:xfrm>
            </p:grpSpPr>
            <p:sp>
              <p:nvSpPr>
                <p:cNvPr id="143" name="Freeform: Shape 55">
                  <a:extLst>
                    <a:ext uri="{FF2B5EF4-FFF2-40B4-BE49-F238E27FC236}">
                      <a16:creationId xmlns="" xmlns:a16="http://schemas.microsoft.com/office/drawing/2014/main" id="{FC4A0355-B2A8-95EA-DABA-9B695C50C20B}"/>
                    </a:ext>
                  </a:extLst>
                </p:cNvPr>
                <p:cNvSpPr/>
                <p:nvPr/>
              </p:nvSpPr>
              <p:spPr>
                <a:xfrm>
                  <a:off x="8978015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56">
                  <a:extLst>
                    <a:ext uri="{FF2B5EF4-FFF2-40B4-BE49-F238E27FC236}">
                      <a16:creationId xmlns="" xmlns:a16="http://schemas.microsoft.com/office/drawing/2014/main" id="{C5D96287-DF36-2ABB-14F4-15CC32836EA7}"/>
                    </a:ext>
                  </a:extLst>
                </p:cNvPr>
                <p:cNvSpPr/>
                <p:nvPr/>
              </p:nvSpPr>
              <p:spPr>
                <a:xfrm>
                  <a:off x="8957139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3">
                <a:extLst>
                  <a:ext uri="{FF2B5EF4-FFF2-40B4-BE49-F238E27FC236}">
                    <a16:creationId xmlns="" xmlns:a16="http://schemas.microsoft.com/office/drawing/2014/main" id="{DDE6685E-51FF-71B0-FADB-19399D31595E}"/>
                  </a:ext>
                </a:extLst>
              </p:cNvPr>
              <p:cNvGrpSpPr/>
              <p:nvPr/>
            </p:nvGrpSpPr>
            <p:grpSpPr>
              <a:xfrm>
                <a:off x="9293114" y="2961356"/>
                <a:ext cx="336888" cy="320187"/>
                <a:chOff x="9293114" y="2961356"/>
                <a:chExt cx="336888" cy="320187"/>
              </a:xfrm>
            </p:grpSpPr>
            <p:sp>
              <p:nvSpPr>
                <p:cNvPr id="141" name="Freeform: Shape 53">
                  <a:extLst>
                    <a:ext uri="{FF2B5EF4-FFF2-40B4-BE49-F238E27FC236}">
                      <a16:creationId xmlns="" xmlns:a16="http://schemas.microsoft.com/office/drawing/2014/main" id="{DAF96368-1386-D27C-DE44-C0BDB7331D46}"/>
                    </a:ext>
                  </a:extLst>
                </p:cNvPr>
                <p:cNvSpPr/>
                <p:nvPr/>
              </p:nvSpPr>
              <p:spPr>
                <a:xfrm>
                  <a:off x="9313990" y="2983536"/>
                  <a:ext cx="294614" cy="280131"/>
                </a:xfrm>
                <a:custGeom>
                  <a:avLst/>
                  <a:gdLst>
                    <a:gd name="connsiteX0" fmla="*/ 147307 w 294614"/>
                    <a:gd name="connsiteY0" fmla="*/ 0 h 280131"/>
                    <a:gd name="connsiteX1" fmla="*/ 192843 w 294614"/>
                    <a:gd name="connsiteY1" fmla="*/ 92116 h 280131"/>
                    <a:gd name="connsiteX2" fmla="*/ 294615 w 294614"/>
                    <a:gd name="connsiteY2" fmla="*/ 106990 h 280131"/>
                    <a:gd name="connsiteX3" fmla="*/ 221026 w 294614"/>
                    <a:gd name="connsiteY3" fmla="*/ 178752 h 280131"/>
                    <a:gd name="connsiteX4" fmla="*/ 238379 w 294614"/>
                    <a:gd name="connsiteY4" fmla="*/ 280132 h 280131"/>
                    <a:gd name="connsiteX5" fmla="*/ 147307 w 294614"/>
                    <a:gd name="connsiteY5" fmla="*/ 232247 h 280131"/>
                    <a:gd name="connsiteX6" fmla="*/ 56365 w 294614"/>
                    <a:gd name="connsiteY6" fmla="*/ 280132 h 280131"/>
                    <a:gd name="connsiteX7" fmla="*/ 73719 w 294614"/>
                    <a:gd name="connsiteY7" fmla="*/ 178752 h 280131"/>
                    <a:gd name="connsiteX8" fmla="*/ 0 w 294614"/>
                    <a:gd name="connsiteY8" fmla="*/ 106990 h 280131"/>
                    <a:gd name="connsiteX9" fmla="*/ 101771 w 294614"/>
                    <a:gd name="connsiteY9" fmla="*/ 92116 h 28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4614" h="280131">
                      <a:moveTo>
                        <a:pt x="147307" y="0"/>
                      </a:moveTo>
                      <a:lnTo>
                        <a:pt x="192843" y="92116"/>
                      </a:lnTo>
                      <a:lnTo>
                        <a:pt x="294615" y="106990"/>
                      </a:lnTo>
                      <a:lnTo>
                        <a:pt x="221026" y="178752"/>
                      </a:lnTo>
                      <a:lnTo>
                        <a:pt x="238379" y="280132"/>
                      </a:lnTo>
                      <a:lnTo>
                        <a:pt x="147307" y="232247"/>
                      </a:lnTo>
                      <a:lnTo>
                        <a:pt x="56365" y="280132"/>
                      </a:lnTo>
                      <a:lnTo>
                        <a:pt x="73719" y="178752"/>
                      </a:lnTo>
                      <a:lnTo>
                        <a:pt x="0" y="106990"/>
                      </a:lnTo>
                      <a:lnTo>
                        <a:pt x="101771" y="92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54">
                  <a:extLst>
                    <a:ext uri="{FF2B5EF4-FFF2-40B4-BE49-F238E27FC236}">
                      <a16:creationId xmlns="" xmlns:a16="http://schemas.microsoft.com/office/drawing/2014/main" id="{863AC58F-70E2-15C9-C542-89441588FC06}"/>
                    </a:ext>
                  </a:extLst>
                </p:cNvPr>
                <p:cNvSpPr/>
                <p:nvPr/>
              </p:nvSpPr>
              <p:spPr>
                <a:xfrm>
                  <a:off x="9293114" y="2961356"/>
                  <a:ext cx="336888" cy="320187"/>
                </a:xfrm>
                <a:custGeom>
                  <a:avLst/>
                  <a:gdLst>
                    <a:gd name="connsiteX0" fmla="*/ 272303 w 336888"/>
                    <a:gd name="connsiteY0" fmla="*/ 320188 h 320187"/>
                    <a:gd name="connsiteX1" fmla="*/ 168314 w 336888"/>
                    <a:gd name="connsiteY1" fmla="*/ 265518 h 320187"/>
                    <a:gd name="connsiteX2" fmla="*/ 64325 w 336888"/>
                    <a:gd name="connsiteY2" fmla="*/ 320188 h 320187"/>
                    <a:gd name="connsiteX3" fmla="*/ 84157 w 336888"/>
                    <a:gd name="connsiteY3" fmla="*/ 204325 h 320187"/>
                    <a:gd name="connsiteX4" fmla="*/ 0 w 336888"/>
                    <a:gd name="connsiteY4" fmla="*/ 122256 h 320187"/>
                    <a:gd name="connsiteX5" fmla="*/ 116384 w 336888"/>
                    <a:gd name="connsiteY5" fmla="*/ 105424 h 320187"/>
                    <a:gd name="connsiteX6" fmla="*/ 168444 w 336888"/>
                    <a:gd name="connsiteY6" fmla="*/ 0 h 320187"/>
                    <a:gd name="connsiteX7" fmla="*/ 220504 w 336888"/>
                    <a:gd name="connsiteY7" fmla="*/ 105424 h 320187"/>
                    <a:gd name="connsiteX8" fmla="*/ 336889 w 336888"/>
                    <a:gd name="connsiteY8" fmla="*/ 122256 h 320187"/>
                    <a:gd name="connsiteX9" fmla="*/ 252732 w 336888"/>
                    <a:gd name="connsiteY9" fmla="*/ 204325 h 320187"/>
                    <a:gd name="connsiteX10" fmla="*/ 272303 w 336888"/>
                    <a:gd name="connsiteY10" fmla="*/ 320188 h 320187"/>
                    <a:gd name="connsiteX11" fmla="*/ 168183 w 336888"/>
                    <a:gd name="connsiteY11" fmla="*/ 243337 h 320187"/>
                    <a:gd name="connsiteX12" fmla="*/ 246208 w 336888"/>
                    <a:gd name="connsiteY12" fmla="*/ 284307 h 320187"/>
                    <a:gd name="connsiteX13" fmla="*/ 231334 w 336888"/>
                    <a:gd name="connsiteY13" fmla="*/ 197410 h 320187"/>
                    <a:gd name="connsiteX14" fmla="*/ 294484 w 336888"/>
                    <a:gd name="connsiteY14" fmla="*/ 135825 h 320187"/>
                    <a:gd name="connsiteX15" fmla="*/ 207196 w 336888"/>
                    <a:gd name="connsiteY15" fmla="*/ 123169 h 320187"/>
                    <a:gd name="connsiteX16" fmla="*/ 168183 w 336888"/>
                    <a:gd name="connsiteY16" fmla="*/ 44101 h 320187"/>
                    <a:gd name="connsiteX17" fmla="*/ 129171 w 336888"/>
                    <a:gd name="connsiteY17" fmla="*/ 123169 h 320187"/>
                    <a:gd name="connsiteX18" fmla="*/ 41883 w 336888"/>
                    <a:gd name="connsiteY18" fmla="*/ 135825 h 320187"/>
                    <a:gd name="connsiteX19" fmla="*/ 105033 w 336888"/>
                    <a:gd name="connsiteY19" fmla="*/ 197410 h 320187"/>
                    <a:gd name="connsiteX20" fmla="*/ 90159 w 336888"/>
                    <a:gd name="connsiteY20" fmla="*/ 284307 h 320187"/>
                    <a:gd name="connsiteX21" fmla="*/ 168183 w 336888"/>
                    <a:gd name="connsiteY21" fmla="*/ 243337 h 320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6888" h="320187">
                      <a:moveTo>
                        <a:pt x="272303" y="320188"/>
                      </a:moveTo>
                      <a:lnTo>
                        <a:pt x="168314" y="265518"/>
                      </a:lnTo>
                      <a:lnTo>
                        <a:pt x="64325" y="320188"/>
                      </a:lnTo>
                      <a:lnTo>
                        <a:pt x="84157" y="204325"/>
                      </a:lnTo>
                      <a:lnTo>
                        <a:pt x="0" y="122256"/>
                      </a:lnTo>
                      <a:lnTo>
                        <a:pt x="116384" y="105424"/>
                      </a:lnTo>
                      <a:lnTo>
                        <a:pt x="168444" y="0"/>
                      </a:lnTo>
                      <a:lnTo>
                        <a:pt x="220504" y="105424"/>
                      </a:lnTo>
                      <a:lnTo>
                        <a:pt x="336889" y="122256"/>
                      </a:lnTo>
                      <a:lnTo>
                        <a:pt x="252732" y="204325"/>
                      </a:lnTo>
                      <a:lnTo>
                        <a:pt x="272303" y="320188"/>
                      </a:lnTo>
                      <a:close/>
                      <a:moveTo>
                        <a:pt x="168183" y="243337"/>
                      </a:moveTo>
                      <a:lnTo>
                        <a:pt x="246208" y="284307"/>
                      </a:lnTo>
                      <a:lnTo>
                        <a:pt x="231334" y="197410"/>
                      </a:lnTo>
                      <a:lnTo>
                        <a:pt x="294484" y="135825"/>
                      </a:lnTo>
                      <a:lnTo>
                        <a:pt x="207196" y="123169"/>
                      </a:lnTo>
                      <a:lnTo>
                        <a:pt x="168183" y="44101"/>
                      </a:lnTo>
                      <a:lnTo>
                        <a:pt x="129171" y="123169"/>
                      </a:lnTo>
                      <a:lnTo>
                        <a:pt x="41883" y="135825"/>
                      </a:lnTo>
                      <a:lnTo>
                        <a:pt x="105033" y="197410"/>
                      </a:lnTo>
                      <a:lnTo>
                        <a:pt x="90159" y="284307"/>
                      </a:lnTo>
                      <a:lnTo>
                        <a:pt x="168183" y="243337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 w="130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8" name="Freeform: Shape 40">
              <a:extLst>
                <a:ext uri="{FF2B5EF4-FFF2-40B4-BE49-F238E27FC236}">
                  <a16:creationId xmlns="" xmlns:a16="http://schemas.microsoft.com/office/drawing/2014/main" id="{C3E7C16E-1A1D-E13A-16D3-E30E06C1FE76}"/>
                </a:ext>
              </a:extLst>
            </p:cNvPr>
            <p:cNvSpPr/>
            <p:nvPr/>
          </p:nvSpPr>
          <p:spPr>
            <a:xfrm>
              <a:off x="10602961" y="4240410"/>
              <a:ext cx="99161" cy="42013"/>
            </a:xfrm>
            <a:custGeom>
              <a:avLst/>
              <a:gdLst>
                <a:gd name="connsiteX0" fmla="*/ 99162 w 99161"/>
                <a:gd name="connsiteY0" fmla="*/ 0 h 42013"/>
                <a:gd name="connsiteX1" fmla="*/ 0 w 99161"/>
                <a:gd name="connsiteY1" fmla="*/ 42013 h 4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61" h="42013">
                  <a:moveTo>
                    <a:pt x="99162" y="0"/>
                  </a:moveTo>
                  <a:lnTo>
                    <a:pt x="0" y="42013"/>
                  </a:lnTo>
                </a:path>
              </a:pathLst>
            </a:custGeom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41">
              <a:extLst>
                <a:ext uri="{FF2B5EF4-FFF2-40B4-BE49-F238E27FC236}">
                  <a16:creationId xmlns="" xmlns:a16="http://schemas.microsoft.com/office/drawing/2014/main" id="{028EB3DF-EC0F-4456-CE29-19423850F9B5}"/>
                </a:ext>
              </a:extLst>
            </p:cNvPr>
            <p:cNvSpPr/>
            <p:nvPr/>
          </p:nvSpPr>
          <p:spPr>
            <a:xfrm rot="20006097">
              <a:off x="9640542" y="5844954"/>
              <a:ext cx="19570" cy="58320"/>
            </a:xfrm>
            <a:custGeom>
              <a:avLst/>
              <a:gdLst>
                <a:gd name="connsiteX0" fmla="*/ 0 w 19570"/>
                <a:gd name="connsiteY0" fmla="*/ 0 h 58320"/>
                <a:gd name="connsiteX1" fmla="*/ 19571 w 19570"/>
                <a:gd name="connsiteY1" fmla="*/ 0 h 58320"/>
                <a:gd name="connsiteX2" fmla="*/ 19571 w 19570"/>
                <a:gd name="connsiteY2" fmla="*/ 58321 h 58320"/>
                <a:gd name="connsiteX3" fmla="*/ 0 w 19570"/>
                <a:gd name="connsiteY3" fmla="*/ 58321 h 5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0" h="58320">
                  <a:moveTo>
                    <a:pt x="0" y="0"/>
                  </a:moveTo>
                  <a:lnTo>
                    <a:pt x="19571" y="0"/>
                  </a:lnTo>
                  <a:lnTo>
                    <a:pt x="19571" y="58321"/>
                  </a:lnTo>
                  <a:lnTo>
                    <a:pt x="0" y="58321"/>
                  </a:ln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42">
              <a:extLst>
                <a:ext uri="{FF2B5EF4-FFF2-40B4-BE49-F238E27FC236}">
                  <a16:creationId xmlns="" xmlns:a16="http://schemas.microsoft.com/office/drawing/2014/main" id="{6E2F6B47-B8BE-E1C5-89B0-84F344815682}"/>
                </a:ext>
              </a:extLst>
            </p:cNvPr>
            <p:cNvSpPr/>
            <p:nvPr/>
          </p:nvSpPr>
          <p:spPr>
            <a:xfrm rot="19578691">
              <a:off x="9719181" y="5831392"/>
              <a:ext cx="19572" cy="47103"/>
            </a:xfrm>
            <a:custGeom>
              <a:avLst/>
              <a:gdLst>
                <a:gd name="connsiteX0" fmla="*/ 0 w 19572"/>
                <a:gd name="connsiteY0" fmla="*/ 0 h 47103"/>
                <a:gd name="connsiteX1" fmla="*/ 19572 w 19572"/>
                <a:gd name="connsiteY1" fmla="*/ 0 h 47103"/>
                <a:gd name="connsiteX2" fmla="*/ 19572 w 19572"/>
                <a:gd name="connsiteY2" fmla="*/ 47104 h 47103"/>
                <a:gd name="connsiteX3" fmla="*/ 0 w 19572"/>
                <a:gd name="connsiteY3" fmla="*/ 47104 h 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2" h="47103">
                  <a:moveTo>
                    <a:pt x="0" y="0"/>
                  </a:moveTo>
                  <a:lnTo>
                    <a:pt x="19572" y="0"/>
                  </a:lnTo>
                  <a:lnTo>
                    <a:pt x="19572" y="47104"/>
                  </a:lnTo>
                  <a:lnTo>
                    <a:pt x="0" y="47104"/>
                  </a:lnTo>
                  <a:close/>
                </a:path>
              </a:pathLst>
            </a:custGeom>
            <a:solidFill>
              <a:srgbClr val="141414"/>
            </a:solidFill>
            <a:ln w="13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43">
              <a:extLst>
                <a:ext uri="{FF2B5EF4-FFF2-40B4-BE49-F238E27FC236}">
                  <a16:creationId xmlns="" xmlns:a16="http://schemas.microsoft.com/office/drawing/2014/main" id="{99965C9D-BAAE-B855-A3DB-33E1D867936E}"/>
                </a:ext>
              </a:extLst>
            </p:cNvPr>
            <p:cNvSpPr/>
            <p:nvPr/>
          </p:nvSpPr>
          <p:spPr>
            <a:xfrm>
              <a:off x="10045699" y="4390628"/>
              <a:ext cx="280157" cy="111824"/>
            </a:xfrm>
            <a:custGeom>
              <a:avLst/>
              <a:gdLst>
                <a:gd name="connsiteX0" fmla="*/ 264996 w 280157"/>
                <a:gd name="connsiteY0" fmla="*/ 28142 h 111824"/>
                <a:gd name="connsiteX1" fmla="*/ 131781 w 280157"/>
                <a:gd name="connsiteY1" fmla="*/ 2699 h 111824"/>
                <a:gd name="connsiteX2" fmla="*/ 0 w 280157"/>
                <a:gd name="connsiteY2" fmla="*/ 48366 h 111824"/>
                <a:gd name="connsiteX3" fmla="*/ 73980 w 280157"/>
                <a:gd name="connsiteY3" fmla="*/ 66633 h 111824"/>
                <a:gd name="connsiteX4" fmla="*/ 231203 w 280157"/>
                <a:gd name="connsiteY4" fmla="*/ 106558 h 111824"/>
                <a:gd name="connsiteX5" fmla="*/ 264996 w 280157"/>
                <a:gd name="connsiteY5" fmla="*/ 28142 h 1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157" h="111824">
                  <a:moveTo>
                    <a:pt x="264996" y="28142"/>
                  </a:moveTo>
                  <a:cubicBezTo>
                    <a:pt x="264996" y="28142"/>
                    <a:pt x="195453" y="-10348"/>
                    <a:pt x="131781" y="2699"/>
                  </a:cubicBezTo>
                  <a:cubicBezTo>
                    <a:pt x="68108" y="15747"/>
                    <a:pt x="0" y="48366"/>
                    <a:pt x="0" y="48366"/>
                  </a:cubicBezTo>
                  <a:cubicBezTo>
                    <a:pt x="0" y="48366"/>
                    <a:pt x="40708" y="78506"/>
                    <a:pt x="73980" y="66633"/>
                  </a:cubicBezTo>
                  <a:cubicBezTo>
                    <a:pt x="107251" y="54890"/>
                    <a:pt x="146394" y="132262"/>
                    <a:pt x="231203" y="106558"/>
                  </a:cubicBezTo>
                  <a:cubicBezTo>
                    <a:pt x="315882" y="80985"/>
                    <a:pt x="264996" y="28142"/>
                    <a:pt x="264996" y="28142"/>
                  </a:cubicBezTo>
                  <a:close/>
                </a:path>
              </a:pathLst>
            </a:custGeom>
            <a:solidFill>
              <a:srgbClr val="F9C2A5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44">
              <a:extLst>
                <a:ext uri="{FF2B5EF4-FFF2-40B4-BE49-F238E27FC236}">
                  <a16:creationId xmlns="" xmlns:a16="http://schemas.microsoft.com/office/drawing/2014/main" id="{3061CEBE-D2B8-B61D-9AE4-22C902EDE24C}"/>
                </a:ext>
              </a:extLst>
            </p:cNvPr>
            <p:cNvSpPr/>
            <p:nvPr/>
          </p:nvSpPr>
          <p:spPr>
            <a:xfrm>
              <a:off x="10224581" y="3958373"/>
              <a:ext cx="1112039" cy="668437"/>
            </a:xfrm>
            <a:custGeom>
              <a:avLst/>
              <a:gdLst>
                <a:gd name="connsiteX0" fmla="*/ 39143 w 1112039"/>
                <a:gd name="connsiteY0" fmla="*/ 428431 h 668437"/>
                <a:gd name="connsiteX1" fmla="*/ 0 w 1112039"/>
                <a:gd name="connsiteY1" fmla="*/ 558907 h 668437"/>
                <a:gd name="connsiteX2" fmla="*/ 906546 w 1112039"/>
                <a:gd name="connsiteY2" fmla="*/ 603921 h 668437"/>
                <a:gd name="connsiteX3" fmla="*/ 1108131 w 1112039"/>
                <a:gd name="connsiteY3" fmla="*/ 273426 h 668437"/>
                <a:gd name="connsiteX4" fmla="*/ 982483 w 1112039"/>
                <a:gd name="connsiteY4" fmla="*/ 28914 h 668437"/>
                <a:gd name="connsiteX5" fmla="*/ 808950 w 1112039"/>
                <a:gd name="connsiteY5" fmla="*/ 37134 h 668437"/>
                <a:gd name="connsiteX6" fmla="*/ 39143 w 1112039"/>
                <a:gd name="connsiteY6" fmla="*/ 428431 h 6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2039" h="668437">
                  <a:moveTo>
                    <a:pt x="39143" y="428431"/>
                  </a:moveTo>
                  <a:lnTo>
                    <a:pt x="0" y="558907"/>
                  </a:lnTo>
                  <a:cubicBezTo>
                    <a:pt x="0" y="558907"/>
                    <a:pt x="578139" y="771843"/>
                    <a:pt x="906546" y="603921"/>
                  </a:cubicBezTo>
                  <a:cubicBezTo>
                    <a:pt x="1035587" y="538031"/>
                    <a:pt x="1087386" y="385374"/>
                    <a:pt x="1108131" y="273426"/>
                  </a:cubicBezTo>
                  <a:cubicBezTo>
                    <a:pt x="1126920" y="172568"/>
                    <a:pt x="1076817" y="69231"/>
                    <a:pt x="982483" y="28914"/>
                  </a:cubicBezTo>
                  <a:cubicBezTo>
                    <a:pt x="935642" y="8951"/>
                    <a:pt x="804123" y="-28626"/>
                    <a:pt x="808950" y="37134"/>
                  </a:cubicBezTo>
                  <a:cubicBezTo>
                    <a:pt x="835046" y="389288"/>
                    <a:pt x="456666" y="467574"/>
                    <a:pt x="39143" y="42843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45">
              <a:extLst>
                <a:ext uri="{FF2B5EF4-FFF2-40B4-BE49-F238E27FC236}">
                  <a16:creationId xmlns="" xmlns:a16="http://schemas.microsoft.com/office/drawing/2014/main" id="{83663EE7-EC5C-0656-9AE9-504E00B34CF6}"/>
                </a:ext>
              </a:extLst>
            </p:cNvPr>
            <p:cNvSpPr/>
            <p:nvPr/>
          </p:nvSpPr>
          <p:spPr>
            <a:xfrm>
              <a:off x="10653978" y="4104194"/>
              <a:ext cx="364288" cy="281305"/>
            </a:xfrm>
            <a:custGeom>
              <a:avLst/>
              <a:gdLst>
                <a:gd name="connsiteX0" fmla="*/ 2348 w 364288"/>
                <a:gd name="connsiteY0" fmla="*/ 281306 h 281305"/>
                <a:gd name="connsiteX1" fmla="*/ 0 w 364288"/>
                <a:gd name="connsiteY1" fmla="*/ 261865 h 281305"/>
                <a:gd name="connsiteX2" fmla="*/ 344978 w 364288"/>
                <a:gd name="connsiteY2" fmla="*/ 0 h 281305"/>
                <a:gd name="connsiteX3" fmla="*/ 364289 w 364288"/>
                <a:gd name="connsiteY3" fmla="*/ 3392 h 281305"/>
                <a:gd name="connsiteX4" fmla="*/ 2348 w 364288"/>
                <a:gd name="connsiteY4" fmla="*/ 281306 h 28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88" h="281305">
                  <a:moveTo>
                    <a:pt x="2348" y="281306"/>
                  </a:moveTo>
                  <a:lnTo>
                    <a:pt x="0" y="261865"/>
                  </a:lnTo>
                  <a:cubicBezTo>
                    <a:pt x="301791" y="226114"/>
                    <a:pt x="343282" y="9133"/>
                    <a:pt x="344978" y="0"/>
                  </a:cubicBezTo>
                  <a:lnTo>
                    <a:pt x="364289" y="3392"/>
                  </a:lnTo>
                  <a:cubicBezTo>
                    <a:pt x="363897" y="5741"/>
                    <a:pt x="319144" y="243729"/>
                    <a:pt x="2348" y="281306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46">
              <a:extLst>
                <a:ext uri="{FF2B5EF4-FFF2-40B4-BE49-F238E27FC236}">
                  <a16:creationId xmlns="" xmlns:a16="http://schemas.microsoft.com/office/drawing/2014/main" id="{DC2F4799-F245-DD54-61BB-BB03C718958A}"/>
                </a:ext>
              </a:extLst>
            </p:cNvPr>
            <p:cNvSpPr/>
            <p:nvPr/>
          </p:nvSpPr>
          <p:spPr>
            <a:xfrm>
              <a:off x="10617314" y="4415770"/>
              <a:ext cx="662165" cy="220243"/>
            </a:xfrm>
            <a:custGeom>
              <a:avLst/>
              <a:gdLst>
                <a:gd name="connsiteX0" fmla="*/ 192321 w 662165"/>
                <a:gd name="connsiteY0" fmla="*/ 220243 h 220243"/>
                <a:gd name="connsiteX1" fmla="*/ 0 w 662165"/>
                <a:gd name="connsiteY1" fmla="*/ 206543 h 220243"/>
                <a:gd name="connsiteX2" fmla="*/ 2609 w 662165"/>
                <a:gd name="connsiteY2" fmla="*/ 187102 h 220243"/>
                <a:gd name="connsiteX3" fmla="*/ 643376 w 662165"/>
                <a:gd name="connsiteY3" fmla="*/ 0 h 220243"/>
                <a:gd name="connsiteX4" fmla="*/ 662165 w 662165"/>
                <a:gd name="connsiteY4" fmla="*/ 5741 h 220243"/>
                <a:gd name="connsiteX5" fmla="*/ 192321 w 662165"/>
                <a:gd name="connsiteY5" fmla="*/ 220243 h 2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65" h="220243">
                  <a:moveTo>
                    <a:pt x="192321" y="220243"/>
                  </a:moveTo>
                  <a:cubicBezTo>
                    <a:pt x="135173" y="220243"/>
                    <a:pt x="71370" y="216068"/>
                    <a:pt x="0" y="206543"/>
                  </a:cubicBezTo>
                  <a:lnTo>
                    <a:pt x="2609" y="187102"/>
                  </a:lnTo>
                  <a:cubicBezTo>
                    <a:pt x="556480" y="260691"/>
                    <a:pt x="642594" y="2609"/>
                    <a:pt x="643376" y="0"/>
                  </a:cubicBezTo>
                  <a:lnTo>
                    <a:pt x="662165" y="5741"/>
                  </a:lnTo>
                  <a:cubicBezTo>
                    <a:pt x="659164" y="15657"/>
                    <a:pt x="592230" y="220243"/>
                    <a:pt x="192321" y="220243"/>
                  </a:cubicBezTo>
                  <a:close/>
                </a:path>
              </a:pathLst>
            </a:custGeom>
            <a:solidFill>
              <a:srgbClr val="141414"/>
            </a:solidFill>
            <a:ln w="130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47">
              <a:extLst>
                <a:ext uri="{FF2B5EF4-FFF2-40B4-BE49-F238E27FC236}">
                  <a16:creationId xmlns="" xmlns:a16="http://schemas.microsoft.com/office/drawing/2014/main" id="{83943916-395C-218C-ADDC-39778CFEE0FA}"/>
                </a:ext>
              </a:extLst>
            </p:cNvPr>
            <p:cNvSpPr/>
            <p:nvPr/>
          </p:nvSpPr>
          <p:spPr>
            <a:xfrm rot="16390885">
              <a:off x="10371692" y="4275672"/>
              <a:ext cx="19572" cy="235257"/>
            </a:xfrm>
            <a:custGeom>
              <a:avLst/>
              <a:gdLst>
                <a:gd name="connsiteX0" fmla="*/ 0 w 19572"/>
                <a:gd name="connsiteY0" fmla="*/ 0 h 235257"/>
                <a:gd name="connsiteX1" fmla="*/ 19572 w 19572"/>
                <a:gd name="connsiteY1" fmla="*/ 0 h 235257"/>
                <a:gd name="connsiteX2" fmla="*/ 19572 w 19572"/>
                <a:gd name="connsiteY2" fmla="*/ 235258 h 235257"/>
                <a:gd name="connsiteX3" fmla="*/ 0 w 19572"/>
                <a:gd name="connsiteY3" fmla="*/ 235258 h 23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72" h="235257">
                  <a:moveTo>
                    <a:pt x="0" y="0"/>
                  </a:moveTo>
                  <a:lnTo>
                    <a:pt x="19572" y="0"/>
                  </a:lnTo>
                  <a:lnTo>
                    <a:pt x="19572" y="235258"/>
                  </a:lnTo>
                  <a:lnTo>
                    <a:pt x="0" y="235258"/>
                  </a:lnTo>
                  <a:close/>
                </a:path>
              </a:pathLst>
            </a:custGeom>
            <a:solidFill>
              <a:srgbClr val="141414"/>
            </a:solidFill>
            <a:ln w="13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="" xmlns:a16="http://schemas.microsoft.com/office/drawing/2014/main" id="{0CE4210F-9951-F0FE-FD23-CD9758BE17A3}"/>
              </a:ext>
            </a:extLst>
          </p:cNvPr>
          <p:cNvGrpSpPr/>
          <p:nvPr/>
        </p:nvGrpSpPr>
        <p:grpSpPr>
          <a:xfrm>
            <a:off x="7980703" y="4602323"/>
            <a:ext cx="1757985" cy="1757985"/>
            <a:chOff x="2700280" y="4827763"/>
            <a:chExt cx="1320800" cy="1320800"/>
          </a:xfrm>
          <a:solidFill>
            <a:srgbClr val="A37B93"/>
          </a:solidFill>
        </p:grpSpPr>
        <p:sp>
          <p:nvSpPr>
            <p:cNvPr id="175" name="Oval 87">
              <a:extLst>
                <a:ext uri="{FF2B5EF4-FFF2-40B4-BE49-F238E27FC236}">
                  <a16:creationId xmlns="" xmlns:a16="http://schemas.microsoft.com/office/drawing/2014/main" id="{6B2A3495-C625-3206-C337-C94BE7299702}"/>
                </a:ext>
              </a:extLst>
            </p:cNvPr>
            <p:cNvSpPr/>
            <p:nvPr/>
          </p:nvSpPr>
          <p:spPr>
            <a:xfrm>
              <a:off x="2700280" y="4827763"/>
              <a:ext cx="1320800" cy="1320800"/>
            </a:xfrm>
            <a:custGeom>
              <a:avLst/>
              <a:gdLst>
                <a:gd name="connsiteX0" fmla="*/ 0 w 1320800"/>
                <a:gd name="connsiteY0" fmla="*/ 660400 h 1320800"/>
                <a:gd name="connsiteX1" fmla="*/ 660400 w 1320800"/>
                <a:gd name="connsiteY1" fmla="*/ 0 h 1320800"/>
                <a:gd name="connsiteX2" fmla="*/ 1320800 w 1320800"/>
                <a:gd name="connsiteY2" fmla="*/ 660400 h 1320800"/>
                <a:gd name="connsiteX3" fmla="*/ 660400 w 1320800"/>
                <a:gd name="connsiteY3" fmla="*/ 1320800 h 1320800"/>
                <a:gd name="connsiteX4" fmla="*/ 0 w 1320800"/>
                <a:gd name="connsiteY4" fmla="*/ 66040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800" h="1320800" fill="none" extrusionOk="0">
                  <a:moveTo>
                    <a:pt x="0" y="660400"/>
                  </a:moveTo>
                  <a:cubicBezTo>
                    <a:pt x="55706" y="342224"/>
                    <a:pt x="288443" y="-9064"/>
                    <a:pt x="660400" y="0"/>
                  </a:cubicBezTo>
                  <a:cubicBezTo>
                    <a:pt x="1001382" y="1491"/>
                    <a:pt x="1314338" y="321786"/>
                    <a:pt x="1320800" y="660400"/>
                  </a:cubicBezTo>
                  <a:cubicBezTo>
                    <a:pt x="1320836" y="1014481"/>
                    <a:pt x="993824" y="1331513"/>
                    <a:pt x="660400" y="1320800"/>
                  </a:cubicBezTo>
                  <a:cubicBezTo>
                    <a:pt x="269506" y="1286946"/>
                    <a:pt x="33540" y="1006318"/>
                    <a:pt x="0" y="660400"/>
                  </a:cubicBezTo>
                  <a:close/>
                </a:path>
                <a:path w="1320800" h="1320800" stroke="0" extrusionOk="0">
                  <a:moveTo>
                    <a:pt x="0" y="660400"/>
                  </a:moveTo>
                  <a:cubicBezTo>
                    <a:pt x="-22183" y="254765"/>
                    <a:pt x="306988" y="-5047"/>
                    <a:pt x="660400" y="0"/>
                  </a:cubicBezTo>
                  <a:cubicBezTo>
                    <a:pt x="1049322" y="51288"/>
                    <a:pt x="1307857" y="301705"/>
                    <a:pt x="1320800" y="660400"/>
                  </a:cubicBezTo>
                  <a:cubicBezTo>
                    <a:pt x="1273817" y="984358"/>
                    <a:pt x="1092953" y="1295592"/>
                    <a:pt x="660400" y="1320800"/>
                  </a:cubicBezTo>
                  <a:cubicBezTo>
                    <a:pt x="240094" y="1262874"/>
                    <a:pt x="61465" y="1071704"/>
                    <a:pt x="0" y="660400"/>
                  </a:cubicBezTo>
                  <a:close/>
                </a:path>
              </a:pathLst>
            </a:custGeom>
            <a:grpFill/>
            <a:ln w="25400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97824804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6" name="Graphic 89" descr="Thumbs up sign with solid fill">
              <a:extLst>
                <a:ext uri="{FF2B5EF4-FFF2-40B4-BE49-F238E27FC236}">
                  <a16:creationId xmlns="" xmlns:a16="http://schemas.microsoft.com/office/drawing/2014/main" id="{862A43F6-43D5-4218-A311-7965BBB5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5010" y="5090729"/>
              <a:ext cx="676500" cy="676500"/>
            </a:xfrm>
            <a:prstGeom prst="rect">
              <a:avLst/>
            </a:prstGeom>
            <a:grpFill/>
          </p:spPr>
        </p:pic>
      </p:grpSp>
      <p:pic>
        <p:nvPicPr>
          <p:cNvPr id="90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0986448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215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Eligibility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161624" y="6400109"/>
            <a:ext cx="471644" cy="441205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D67D1789-C3E8-8B45-60DE-9828DE2F9537}"/>
              </a:ext>
            </a:extLst>
          </p:cNvPr>
          <p:cNvGrpSpPr/>
          <p:nvPr/>
        </p:nvGrpSpPr>
        <p:grpSpPr>
          <a:xfrm>
            <a:off x="6076906" y="1723381"/>
            <a:ext cx="5502478" cy="3987302"/>
            <a:chOff x="5622722" y="1795389"/>
            <a:chExt cx="5502478" cy="3987302"/>
          </a:xfrm>
        </p:grpSpPr>
        <p:sp>
          <p:nvSpPr>
            <p:cNvPr id="97" name="Rectangle: Rounded Corners 17">
              <a:extLst>
                <a:ext uri="{FF2B5EF4-FFF2-40B4-BE49-F238E27FC236}">
                  <a16:creationId xmlns="" xmlns:a16="http://schemas.microsoft.com/office/drawing/2014/main" id="{6E1218F4-03F0-8142-53ED-79F428A9E910}"/>
                </a:ext>
              </a:extLst>
            </p:cNvPr>
            <p:cNvSpPr/>
            <p:nvPr/>
          </p:nvSpPr>
          <p:spPr>
            <a:xfrm>
              <a:off x="5622722" y="1795389"/>
              <a:ext cx="5502478" cy="398730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DA70C82A-6D77-38BA-18D8-B6BDD1AA5371}"/>
                </a:ext>
              </a:extLst>
            </p:cNvPr>
            <p:cNvSpPr txBox="1"/>
            <p:nvPr/>
          </p:nvSpPr>
          <p:spPr>
            <a:xfrm>
              <a:off x="6345115" y="2116756"/>
              <a:ext cx="4044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0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Eligibility?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82231B4-C570-C2D6-C032-6CFBD5806267}"/>
              </a:ext>
            </a:extLst>
          </p:cNvPr>
          <p:cNvGrpSpPr/>
          <p:nvPr/>
        </p:nvGrpSpPr>
        <p:grpSpPr>
          <a:xfrm>
            <a:off x="609441" y="1556792"/>
            <a:ext cx="5922067" cy="4012524"/>
            <a:chOff x="12209929" y="1857314"/>
            <a:chExt cx="5922067" cy="4012524"/>
          </a:xfrm>
        </p:grpSpPr>
        <p:sp>
          <p:nvSpPr>
            <p:cNvPr id="100" name="Freeform: Shape 4">
              <a:extLst>
                <a:ext uri="{FF2B5EF4-FFF2-40B4-BE49-F238E27FC236}">
                  <a16:creationId xmlns="" xmlns:a16="http://schemas.microsoft.com/office/drawing/2014/main" id="{7764EA58-A190-9DE8-250B-155DCEFC117F}"/>
                </a:ext>
              </a:extLst>
            </p:cNvPr>
            <p:cNvSpPr/>
            <p:nvPr/>
          </p:nvSpPr>
          <p:spPr>
            <a:xfrm>
              <a:off x="16660710" y="2933407"/>
              <a:ext cx="71001" cy="149210"/>
            </a:xfrm>
            <a:custGeom>
              <a:avLst/>
              <a:gdLst>
                <a:gd name="connsiteX0" fmla="*/ 5339 w 71001"/>
                <a:gd name="connsiteY0" fmla="*/ 137599 h 149210"/>
                <a:gd name="connsiteX1" fmla="*/ 71002 w 71001"/>
                <a:gd name="connsiteY1" fmla="*/ 149211 h 149210"/>
                <a:gd name="connsiteX2" fmla="*/ 70335 w 71001"/>
                <a:gd name="connsiteY2" fmla="*/ 0 h 149210"/>
                <a:gd name="connsiteX3" fmla="*/ 0 w 71001"/>
                <a:gd name="connsiteY3" fmla="*/ 14681 h 14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01" h="149210">
                  <a:moveTo>
                    <a:pt x="5339" y="137599"/>
                  </a:moveTo>
                  <a:lnTo>
                    <a:pt x="71002" y="149211"/>
                  </a:lnTo>
                  <a:lnTo>
                    <a:pt x="70335" y="0"/>
                  </a:lnTo>
                  <a:lnTo>
                    <a:pt x="0" y="1468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aphic 4">
              <a:extLst>
                <a:ext uri="{FF2B5EF4-FFF2-40B4-BE49-F238E27FC236}">
                  <a16:creationId xmlns="" xmlns:a16="http://schemas.microsoft.com/office/drawing/2014/main" id="{84EB300A-9F8A-C0EC-8D78-7E0BBCA8B117}"/>
                </a:ext>
              </a:extLst>
            </p:cNvPr>
            <p:cNvGrpSpPr/>
            <p:nvPr/>
          </p:nvGrpSpPr>
          <p:grpSpPr>
            <a:xfrm>
              <a:off x="13067110" y="2763243"/>
              <a:ext cx="2422336" cy="914215"/>
              <a:chOff x="13067110" y="2763243"/>
              <a:chExt cx="2422336" cy="914215"/>
            </a:xfrm>
          </p:grpSpPr>
          <p:sp>
            <p:nvSpPr>
              <p:cNvPr id="180" name="Freeform: Shape 89">
                <a:extLst>
                  <a:ext uri="{FF2B5EF4-FFF2-40B4-BE49-F238E27FC236}">
                    <a16:creationId xmlns="" xmlns:a16="http://schemas.microsoft.com/office/drawing/2014/main" id="{4A5E23A8-7534-0A44-A349-8BF2D40E426F}"/>
                  </a:ext>
                </a:extLst>
              </p:cNvPr>
              <p:cNvSpPr/>
              <p:nvPr/>
            </p:nvSpPr>
            <p:spPr>
              <a:xfrm>
                <a:off x="13077120" y="2773252"/>
                <a:ext cx="2402317" cy="894195"/>
              </a:xfrm>
              <a:custGeom>
                <a:avLst/>
                <a:gdLst>
                  <a:gd name="connsiteX0" fmla="*/ 2326644 w 2402317"/>
                  <a:gd name="connsiteY0" fmla="*/ 894196 h 894195"/>
                  <a:gd name="connsiteX1" fmla="*/ 75673 w 2402317"/>
                  <a:gd name="connsiteY1" fmla="*/ 894196 h 894195"/>
                  <a:gd name="connsiteX2" fmla="*/ 0 w 2402317"/>
                  <a:gd name="connsiteY2" fmla="*/ 818523 h 894195"/>
                  <a:gd name="connsiteX3" fmla="*/ 0 w 2402317"/>
                  <a:gd name="connsiteY3" fmla="*/ 75673 h 894195"/>
                  <a:gd name="connsiteX4" fmla="*/ 75673 w 2402317"/>
                  <a:gd name="connsiteY4" fmla="*/ 0 h 894195"/>
                  <a:gd name="connsiteX5" fmla="*/ 2326644 w 2402317"/>
                  <a:gd name="connsiteY5" fmla="*/ 0 h 894195"/>
                  <a:gd name="connsiteX6" fmla="*/ 2402317 w 2402317"/>
                  <a:gd name="connsiteY6" fmla="*/ 75673 h 894195"/>
                  <a:gd name="connsiteX7" fmla="*/ 2402317 w 2402317"/>
                  <a:gd name="connsiteY7" fmla="*/ 818523 h 894195"/>
                  <a:gd name="connsiteX8" fmla="*/ 2326644 w 2402317"/>
                  <a:gd name="connsiteY8" fmla="*/ 894196 h 89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317" h="894195">
                    <a:moveTo>
                      <a:pt x="2326644" y="894196"/>
                    </a:moveTo>
                    <a:lnTo>
                      <a:pt x="75673" y="894196"/>
                    </a:lnTo>
                    <a:cubicBezTo>
                      <a:pt x="34033" y="894196"/>
                      <a:pt x="0" y="860163"/>
                      <a:pt x="0" y="818523"/>
                    </a:cubicBezTo>
                    <a:lnTo>
                      <a:pt x="0" y="75673"/>
                    </a:lnTo>
                    <a:cubicBezTo>
                      <a:pt x="0" y="34033"/>
                      <a:pt x="34033" y="0"/>
                      <a:pt x="75673" y="0"/>
                    </a:cubicBezTo>
                    <a:lnTo>
                      <a:pt x="2326644" y="0"/>
                    </a:lnTo>
                    <a:cubicBezTo>
                      <a:pt x="2368284" y="0"/>
                      <a:pt x="2402317" y="34033"/>
                      <a:pt x="2402317" y="75673"/>
                    </a:cubicBezTo>
                    <a:lnTo>
                      <a:pt x="2402317" y="818523"/>
                    </a:lnTo>
                    <a:cubicBezTo>
                      <a:pt x="2402317" y="860163"/>
                      <a:pt x="2368284" y="894196"/>
                      <a:pt x="2326644" y="89419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90">
                <a:extLst>
                  <a:ext uri="{FF2B5EF4-FFF2-40B4-BE49-F238E27FC236}">
                    <a16:creationId xmlns="" xmlns:a16="http://schemas.microsoft.com/office/drawing/2014/main" id="{7DDABF85-1BBD-2E04-40CC-F5083FE3F074}"/>
                  </a:ext>
                </a:extLst>
              </p:cNvPr>
              <p:cNvSpPr/>
              <p:nvPr/>
            </p:nvSpPr>
            <p:spPr>
              <a:xfrm>
                <a:off x="13067110" y="2763243"/>
                <a:ext cx="2422336" cy="914215"/>
              </a:xfrm>
              <a:custGeom>
                <a:avLst/>
                <a:gdLst>
                  <a:gd name="connsiteX0" fmla="*/ 2336654 w 2422336"/>
                  <a:gd name="connsiteY0" fmla="*/ 914215 h 914215"/>
                  <a:gd name="connsiteX1" fmla="*/ 85683 w 2422336"/>
                  <a:gd name="connsiteY1" fmla="*/ 914215 h 914215"/>
                  <a:gd name="connsiteX2" fmla="*/ 0 w 2422336"/>
                  <a:gd name="connsiteY2" fmla="*/ 828532 h 914215"/>
                  <a:gd name="connsiteX3" fmla="*/ 0 w 2422336"/>
                  <a:gd name="connsiteY3" fmla="*/ 85683 h 914215"/>
                  <a:gd name="connsiteX4" fmla="*/ 85683 w 2422336"/>
                  <a:gd name="connsiteY4" fmla="*/ 0 h 914215"/>
                  <a:gd name="connsiteX5" fmla="*/ 2336654 w 2422336"/>
                  <a:gd name="connsiteY5" fmla="*/ 0 h 914215"/>
                  <a:gd name="connsiteX6" fmla="*/ 2422337 w 2422336"/>
                  <a:gd name="connsiteY6" fmla="*/ 85683 h 914215"/>
                  <a:gd name="connsiteX7" fmla="*/ 2422337 w 2422336"/>
                  <a:gd name="connsiteY7" fmla="*/ 828532 h 914215"/>
                  <a:gd name="connsiteX8" fmla="*/ 2336654 w 2422336"/>
                  <a:gd name="connsiteY8" fmla="*/ 914215 h 914215"/>
                  <a:gd name="connsiteX9" fmla="*/ 85683 w 2422336"/>
                  <a:gd name="connsiteY9" fmla="*/ 20019 h 914215"/>
                  <a:gd name="connsiteX10" fmla="*/ 20019 w 2422336"/>
                  <a:gd name="connsiteY10" fmla="*/ 85683 h 914215"/>
                  <a:gd name="connsiteX11" fmla="*/ 20019 w 2422336"/>
                  <a:gd name="connsiteY11" fmla="*/ 828532 h 914215"/>
                  <a:gd name="connsiteX12" fmla="*/ 85683 w 2422336"/>
                  <a:gd name="connsiteY12" fmla="*/ 894196 h 914215"/>
                  <a:gd name="connsiteX13" fmla="*/ 2336654 w 2422336"/>
                  <a:gd name="connsiteY13" fmla="*/ 894196 h 914215"/>
                  <a:gd name="connsiteX14" fmla="*/ 2402317 w 2422336"/>
                  <a:gd name="connsiteY14" fmla="*/ 828532 h 914215"/>
                  <a:gd name="connsiteX15" fmla="*/ 2402317 w 2422336"/>
                  <a:gd name="connsiteY15" fmla="*/ 85683 h 914215"/>
                  <a:gd name="connsiteX16" fmla="*/ 2336654 w 2422336"/>
                  <a:gd name="connsiteY16" fmla="*/ 20019 h 914215"/>
                  <a:gd name="connsiteX17" fmla="*/ 85683 w 2422336"/>
                  <a:gd name="connsiteY17" fmla="*/ 20019 h 91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2336" h="914215">
                    <a:moveTo>
                      <a:pt x="2336654" y="914215"/>
                    </a:moveTo>
                    <a:lnTo>
                      <a:pt x="85683" y="914215"/>
                    </a:lnTo>
                    <a:cubicBezTo>
                      <a:pt x="38437" y="914215"/>
                      <a:pt x="0" y="875778"/>
                      <a:pt x="0" y="828532"/>
                    </a:cubicBezTo>
                    <a:lnTo>
                      <a:pt x="0" y="85683"/>
                    </a:lnTo>
                    <a:cubicBezTo>
                      <a:pt x="0" y="38437"/>
                      <a:pt x="38437" y="0"/>
                      <a:pt x="85683" y="0"/>
                    </a:cubicBezTo>
                    <a:lnTo>
                      <a:pt x="2336654" y="0"/>
                    </a:lnTo>
                    <a:cubicBezTo>
                      <a:pt x="2383900" y="0"/>
                      <a:pt x="2422337" y="38437"/>
                      <a:pt x="2422337" y="85683"/>
                    </a:cubicBezTo>
                    <a:lnTo>
                      <a:pt x="2422337" y="828532"/>
                    </a:lnTo>
                    <a:cubicBezTo>
                      <a:pt x="2422337" y="875778"/>
                      <a:pt x="2383900" y="914215"/>
                      <a:pt x="2336654" y="914215"/>
                    </a:cubicBezTo>
                    <a:close/>
                    <a:moveTo>
                      <a:pt x="85683" y="20019"/>
                    </a:moveTo>
                    <a:cubicBezTo>
                      <a:pt x="49514" y="20019"/>
                      <a:pt x="20019" y="49514"/>
                      <a:pt x="20019" y="85683"/>
                    </a:cubicBezTo>
                    <a:lnTo>
                      <a:pt x="20019" y="828532"/>
                    </a:lnTo>
                    <a:cubicBezTo>
                      <a:pt x="20019" y="864701"/>
                      <a:pt x="49514" y="894196"/>
                      <a:pt x="85683" y="894196"/>
                    </a:cubicBezTo>
                    <a:lnTo>
                      <a:pt x="2336654" y="894196"/>
                    </a:lnTo>
                    <a:cubicBezTo>
                      <a:pt x="2372822" y="894196"/>
                      <a:pt x="2402317" y="864701"/>
                      <a:pt x="2402317" y="828532"/>
                    </a:cubicBezTo>
                    <a:lnTo>
                      <a:pt x="2402317" y="85683"/>
                    </a:lnTo>
                    <a:cubicBezTo>
                      <a:pt x="2402317" y="49514"/>
                      <a:pt x="2372822" y="20019"/>
                      <a:pt x="2336654" y="20019"/>
                    </a:cubicBezTo>
                    <a:lnTo>
                      <a:pt x="85683" y="20019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: Shape 6">
              <a:extLst>
                <a:ext uri="{FF2B5EF4-FFF2-40B4-BE49-F238E27FC236}">
                  <a16:creationId xmlns="" xmlns:a16="http://schemas.microsoft.com/office/drawing/2014/main" id="{BFD83568-8999-5F5A-311F-503E72E298FB}"/>
                </a:ext>
              </a:extLst>
            </p:cNvPr>
            <p:cNvSpPr/>
            <p:nvPr/>
          </p:nvSpPr>
          <p:spPr>
            <a:xfrm>
              <a:off x="13077120" y="3807717"/>
              <a:ext cx="1045675" cy="89686"/>
            </a:xfrm>
            <a:custGeom>
              <a:avLst/>
              <a:gdLst>
                <a:gd name="connsiteX0" fmla="*/ 1000832 w 1045675"/>
                <a:gd name="connsiteY0" fmla="*/ 89687 h 89686"/>
                <a:gd name="connsiteX1" fmla="*/ 44843 w 1045675"/>
                <a:gd name="connsiteY1" fmla="*/ 89687 h 89686"/>
                <a:gd name="connsiteX2" fmla="*/ 0 w 1045675"/>
                <a:gd name="connsiteY2" fmla="*/ 44843 h 89686"/>
                <a:gd name="connsiteX3" fmla="*/ 0 w 1045675"/>
                <a:gd name="connsiteY3" fmla="*/ 44843 h 89686"/>
                <a:gd name="connsiteX4" fmla="*/ 44843 w 1045675"/>
                <a:gd name="connsiteY4" fmla="*/ 0 h 89686"/>
                <a:gd name="connsiteX5" fmla="*/ 1000832 w 1045675"/>
                <a:gd name="connsiteY5" fmla="*/ 0 h 89686"/>
                <a:gd name="connsiteX6" fmla="*/ 1045675 w 1045675"/>
                <a:gd name="connsiteY6" fmla="*/ 44843 h 89686"/>
                <a:gd name="connsiteX7" fmla="*/ 1045675 w 1045675"/>
                <a:gd name="connsiteY7" fmla="*/ 44843 h 89686"/>
                <a:gd name="connsiteX8" fmla="*/ 1000832 w 1045675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675" h="89686">
                  <a:moveTo>
                    <a:pt x="1000832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1000832" y="0"/>
                  </a:lnTo>
                  <a:cubicBezTo>
                    <a:pt x="1025523" y="0"/>
                    <a:pt x="1045675" y="20153"/>
                    <a:pt x="1045675" y="44843"/>
                  </a:cubicBezTo>
                  <a:lnTo>
                    <a:pt x="1045675" y="44843"/>
                  </a:lnTo>
                  <a:cubicBezTo>
                    <a:pt x="1045675" y="69534"/>
                    <a:pt x="1025523" y="89687"/>
                    <a:pt x="1000832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7">
              <a:extLst>
                <a:ext uri="{FF2B5EF4-FFF2-40B4-BE49-F238E27FC236}">
                  <a16:creationId xmlns="" xmlns:a16="http://schemas.microsoft.com/office/drawing/2014/main" id="{E3338FE8-9A58-4C02-E3BD-847E120407A3}"/>
                </a:ext>
              </a:extLst>
            </p:cNvPr>
            <p:cNvSpPr/>
            <p:nvPr/>
          </p:nvSpPr>
          <p:spPr>
            <a:xfrm>
              <a:off x="13077120" y="3981217"/>
              <a:ext cx="444028" cy="89686"/>
            </a:xfrm>
            <a:custGeom>
              <a:avLst/>
              <a:gdLst>
                <a:gd name="connsiteX0" fmla="*/ 399185 w 444028"/>
                <a:gd name="connsiteY0" fmla="*/ 89687 h 89686"/>
                <a:gd name="connsiteX1" fmla="*/ 44843 w 444028"/>
                <a:gd name="connsiteY1" fmla="*/ 89687 h 89686"/>
                <a:gd name="connsiteX2" fmla="*/ 0 w 444028"/>
                <a:gd name="connsiteY2" fmla="*/ 44843 h 89686"/>
                <a:gd name="connsiteX3" fmla="*/ 0 w 444028"/>
                <a:gd name="connsiteY3" fmla="*/ 44843 h 89686"/>
                <a:gd name="connsiteX4" fmla="*/ 44843 w 444028"/>
                <a:gd name="connsiteY4" fmla="*/ 0 h 89686"/>
                <a:gd name="connsiteX5" fmla="*/ 399185 w 444028"/>
                <a:gd name="connsiteY5" fmla="*/ 0 h 89686"/>
                <a:gd name="connsiteX6" fmla="*/ 444028 w 444028"/>
                <a:gd name="connsiteY6" fmla="*/ 44843 h 89686"/>
                <a:gd name="connsiteX7" fmla="*/ 444028 w 444028"/>
                <a:gd name="connsiteY7" fmla="*/ 44843 h 89686"/>
                <a:gd name="connsiteX8" fmla="*/ 399185 w 444028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028" h="89686">
                  <a:moveTo>
                    <a:pt x="399185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399185" y="0"/>
                  </a:lnTo>
                  <a:cubicBezTo>
                    <a:pt x="423875" y="0"/>
                    <a:pt x="444028" y="20153"/>
                    <a:pt x="444028" y="44843"/>
                  </a:cubicBezTo>
                  <a:lnTo>
                    <a:pt x="444028" y="44843"/>
                  </a:lnTo>
                  <a:cubicBezTo>
                    <a:pt x="444028" y="69534"/>
                    <a:pt x="423875" y="89687"/>
                    <a:pt x="399185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8">
              <a:extLst>
                <a:ext uri="{FF2B5EF4-FFF2-40B4-BE49-F238E27FC236}">
                  <a16:creationId xmlns="" xmlns:a16="http://schemas.microsoft.com/office/drawing/2014/main" id="{F69A04D8-718C-5F50-AF10-6DC744E1C5CD}"/>
                </a:ext>
              </a:extLst>
            </p:cNvPr>
            <p:cNvSpPr/>
            <p:nvPr/>
          </p:nvSpPr>
          <p:spPr>
            <a:xfrm>
              <a:off x="14423752" y="3807717"/>
              <a:ext cx="1045675" cy="89686"/>
            </a:xfrm>
            <a:custGeom>
              <a:avLst/>
              <a:gdLst>
                <a:gd name="connsiteX0" fmla="*/ 1000832 w 1045675"/>
                <a:gd name="connsiteY0" fmla="*/ 89687 h 89686"/>
                <a:gd name="connsiteX1" fmla="*/ 44843 w 1045675"/>
                <a:gd name="connsiteY1" fmla="*/ 89687 h 89686"/>
                <a:gd name="connsiteX2" fmla="*/ 0 w 1045675"/>
                <a:gd name="connsiteY2" fmla="*/ 44843 h 89686"/>
                <a:gd name="connsiteX3" fmla="*/ 0 w 1045675"/>
                <a:gd name="connsiteY3" fmla="*/ 44843 h 89686"/>
                <a:gd name="connsiteX4" fmla="*/ 44843 w 1045675"/>
                <a:gd name="connsiteY4" fmla="*/ 0 h 89686"/>
                <a:gd name="connsiteX5" fmla="*/ 1000832 w 1045675"/>
                <a:gd name="connsiteY5" fmla="*/ 0 h 89686"/>
                <a:gd name="connsiteX6" fmla="*/ 1045675 w 1045675"/>
                <a:gd name="connsiteY6" fmla="*/ 44843 h 89686"/>
                <a:gd name="connsiteX7" fmla="*/ 1045675 w 1045675"/>
                <a:gd name="connsiteY7" fmla="*/ 44843 h 89686"/>
                <a:gd name="connsiteX8" fmla="*/ 1000832 w 1045675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5675" h="89686">
                  <a:moveTo>
                    <a:pt x="1000832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1000832" y="0"/>
                  </a:lnTo>
                  <a:cubicBezTo>
                    <a:pt x="1025523" y="0"/>
                    <a:pt x="1045675" y="20153"/>
                    <a:pt x="1045675" y="44843"/>
                  </a:cubicBezTo>
                  <a:lnTo>
                    <a:pt x="1045675" y="44843"/>
                  </a:lnTo>
                  <a:cubicBezTo>
                    <a:pt x="1045675" y="69534"/>
                    <a:pt x="1025523" y="89687"/>
                    <a:pt x="1000832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9">
              <a:extLst>
                <a:ext uri="{FF2B5EF4-FFF2-40B4-BE49-F238E27FC236}">
                  <a16:creationId xmlns="" xmlns:a16="http://schemas.microsoft.com/office/drawing/2014/main" id="{156E0E02-DB39-6F92-8258-6F71778109B3}"/>
                </a:ext>
              </a:extLst>
            </p:cNvPr>
            <p:cNvSpPr/>
            <p:nvPr/>
          </p:nvSpPr>
          <p:spPr>
            <a:xfrm>
              <a:off x="14423752" y="3981217"/>
              <a:ext cx="444028" cy="89686"/>
            </a:xfrm>
            <a:custGeom>
              <a:avLst/>
              <a:gdLst>
                <a:gd name="connsiteX0" fmla="*/ 399185 w 444028"/>
                <a:gd name="connsiteY0" fmla="*/ 89687 h 89686"/>
                <a:gd name="connsiteX1" fmla="*/ 44843 w 444028"/>
                <a:gd name="connsiteY1" fmla="*/ 89687 h 89686"/>
                <a:gd name="connsiteX2" fmla="*/ 0 w 444028"/>
                <a:gd name="connsiteY2" fmla="*/ 44843 h 89686"/>
                <a:gd name="connsiteX3" fmla="*/ 0 w 444028"/>
                <a:gd name="connsiteY3" fmla="*/ 44843 h 89686"/>
                <a:gd name="connsiteX4" fmla="*/ 44843 w 444028"/>
                <a:gd name="connsiteY4" fmla="*/ 0 h 89686"/>
                <a:gd name="connsiteX5" fmla="*/ 399185 w 444028"/>
                <a:gd name="connsiteY5" fmla="*/ 0 h 89686"/>
                <a:gd name="connsiteX6" fmla="*/ 444028 w 444028"/>
                <a:gd name="connsiteY6" fmla="*/ 44843 h 89686"/>
                <a:gd name="connsiteX7" fmla="*/ 444028 w 444028"/>
                <a:gd name="connsiteY7" fmla="*/ 44843 h 89686"/>
                <a:gd name="connsiteX8" fmla="*/ 399185 w 444028"/>
                <a:gd name="connsiteY8" fmla="*/ 89687 h 8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028" h="89686">
                  <a:moveTo>
                    <a:pt x="399185" y="89687"/>
                  </a:moveTo>
                  <a:lnTo>
                    <a:pt x="44843" y="89687"/>
                  </a:lnTo>
                  <a:cubicBezTo>
                    <a:pt x="20153" y="89687"/>
                    <a:pt x="0" y="69534"/>
                    <a:pt x="0" y="44843"/>
                  </a:cubicBezTo>
                  <a:lnTo>
                    <a:pt x="0" y="44843"/>
                  </a:lnTo>
                  <a:cubicBezTo>
                    <a:pt x="0" y="20153"/>
                    <a:pt x="20153" y="0"/>
                    <a:pt x="44843" y="0"/>
                  </a:cubicBezTo>
                  <a:lnTo>
                    <a:pt x="399185" y="0"/>
                  </a:lnTo>
                  <a:cubicBezTo>
                    <a:pt x="423875" y="0"/>
                    <a:pt x="444028" y="20153"/>
                    <a:pt x="444028" y="44843"/>
                  </a:cubicBezTo>
                  <a:lnTo>
                    <a:pt x="444028" y="44843"/>
                  </a:lnTo>
                  <a:cubicBezTo>
                    <a:pt x="444028" y="69534"/>
                    <a:pt x="423875" y="89687"/>
                    <a:pt x="399185" y="89687"/>
                  </a:cubicBezTo>
                  <a:close/>
                </a:path>
              </a:pathLst>
            </a:custGeom>
            <a:solidFill>
              <a:srgbClr val="D9DADD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">
              <a:extLst>
                <a:ext uri="{FF2B5EF4-FFF2-40B4-BE49-F238E27FC236}">
                  <a16:creationId xmlns="" xmlns:a16="http://schemas.microsoft.com/office/drawing/2014/main" id="{EBE2B702-3868-6E4A-71B5-EEFB99276365}"/>
                </a:ext>
              </a:extLst>
            </p:cNvPr>
            <p:cNvSpPr/>
            <p:nvPr/>
          </p:nvSpPr>
          <p:spPr>
            <a:xfrm>
              <a:off x="15709660" y="2681503"/>
              <a:ext cx="460177" cy="1219503"/>
            </a:xfrm>
            <a:custGeom>
              <a:avLst/>
              <a:gdLst>
                <a:gd name="connsiteX0" fmla="*/ 40039 w 460177"/>
                <a:gd name="connsiteY0" fmla="*/ 605578 h 1219503"/>
                <a:gd name="connsiteX1" fmla="*/ 122384 w 460177"/>
                <a:gd name="connsiteY1" fmla="*/ 565540 h 1219503"/>
                <a:gd name="connsiteX2" fmla="*/ 146808 w 460177"/>
                <a:gd name="connsiteY2" fmla="*/ 458770 h 1219503"/>
                <a:gd name="connsiteX3" fmla="*/ 66731 w 460177"/>
                <a:gd name="connsiteY3" fmla="*/ 151807 h 1219503"/>
                <a:gd name="connsiteX4" fmla="*/ 453771 w 460177"/>
                <a:gd name="connsiteY4" fmla="*/ 111769 h 1219503"/>
                <a:gd name="connsiteX5" fmla="*/ 373694 w 460177"/>
                <a:gd name="connsiteY5" fmla="*/ 418731 h 1219503"/>
                <a:gd name="connsiteX6" fmla="*/ 400386 w 460177"/>
                <a:gd name="connsiteY6" fmla="*/ 618924 h 1219503"/>
                <a:gd name="connsiteX7" fmla="*/ 460177 w 460177"/>
                <a:gd name="connsiteY7" fmla="*/ 1172125 h 1219503"/>
                <a:gd name="connsiteX8" fmla="*/ 0 w 460177"/>
                <a:gd name="connsiteY8" fmla="*/ 1219504 h 1219503"/>
                <a:gd name="connsiteX9" fmla="*/ 40039 w 460177"/>
                <a:gd name="connsiteY9" fmla="*/ 605578 h 12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177" h="1219503">
                  <a:moveTo>
                    <a:pt x="40039" y="605578"/>
                  </a:moveTo>
                  <a:lnTo>
                    <a:pt x="122384" y="565540"/>
                  </a:lnTo>
                  <a:cubicBezTo>
                    <a:pt x="122384" y="565540"/>
                    <a:pt x="146808" y="512155"/>
                    <a:pt x="146808" y="458770"/>
                  </a:cubicBezTo>
                  <a:cubicBezTo>
                    <a:pt x="146808" y="458770"/>
                    <a:pt x="-40039" y="405385"/>
                    <a:pt x="66731" y="151807"/>
                  </a:cubicBezTo>
                  <a:cubicBezTo>
                    <a:pt x="173501" y="-101771"/>
                    <a:pt x="453771" y="18345"/>
                    <a:pt x="453771" y="111769"/>
                  </a:cubicBezTo>
                  <a:cubicBezTo>
                    <a:pt x="453771" y="205192"/>
                    <a:pt x="493810" y="271923"/>
                    <a:pt x="373694" y="418731"/>
                  </a:cubicBezTo>
                  <a:lnTo>
                    <a:pt x="400386" y="618924"/>
                  </a:lnTo>
                  <a:lnTo>
                    <a:pt x="460177" y="1172125"/>
                  </a:lnTo>
                  <a:lnTo>
                    <a:pt x="0" y="1219504"/>
                  </a:lnTo>
                  <a:lnTo>
                    <a:pt x="40039" y="605578"/>
                  </a:lnTo>
                  <a:close/>
                </a:path>
              </a:pathLst>
            </a:custGeom>
            <a:solidFill>
              <a:srgbClr val="F6C3A0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1">
              <a:extLst>
                <a:ext uri="{FF2B5EF4-FFF2-40B4-BE49-F238E27FC236}">
                  <a16:creationId xmlns="" xmlns:a16="http://schemas.microsoft.com/office/drawing/2014/main" id="{7C32953C-4C7E-9208-9B0A-0C487884F659}"/>
                </a:ext>
              </a:extLst>
            </p:cNvPr>
            <p:cNvSpPr/>
            <p:nvPr/>
          </p:nvSpPr>
          <p:spPr>
            <a:xfrm>
              <a:off x="16697279" y="3220350"/>
              <a:ext cx="160154" cy="347001"/>
            </a:xfrm>
            <a:custGeom>
              <a:avLst/>
              <a:gdLst>
                <a:gd name="connsiteX0" fmla="*/ 66731 w 160154"/>
                <a:gd name="connsiteY0" fmla="*/ 333655 h 347001"/>
                <a:gd name="connsiteX1" fmla="*/ 86617 w 160154"/>
                <a:gd name="connsiteY1" fmla="*/ 347001 h 347001"/>
                <a:gd name="connsiteX2" fmla="*/ 160154 w 160154"/>
                <a:gd name="connsiteY2" fmla="*/ 133462 h 347001"/>
                <a:gd name="connsiteX3" fmla="*/ 140135 w 160154"/>
                <a:gd name="connsiteY3" fmla="*/ 0 h 347001"/>
                <a:gd name="connsiteX4" fmla="*/ 53385 w 160154"/>
                <a:gd name="connsiteY4" fmla="*/ 13346 h 347001"/>
                <a:gd name="connsiteX5" fmla="*/ 13346 w 160154"/>
                <a:gd name="connsiteY5" fmla="*/ 93423 h 347001"/>
                <a:gd name="connsiteX6" fmla="*/ 13346 w 160154"/>
                <a:gd name="connsiteY6" fmla="*/ 180574 h 347001"/>
                <a:gd name="connsiteX7" fmla="*/ 0 w 160154"/>
                <a:gd name="connsiteY7" fmla="*/ 293617 h 347001"/>
                <a:gd name="connsiteX8" fmla="*/ 66731 w 160154"/>
                <a:gd name="connsiteY8" fmla="*/ 333655 h 34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54" h="347001">
                  <a:moveTo>
                    <a:pt x="66731" y="333655"/>
                  </a:moveTo>
                  <a:lnTo>
                    <a:pt x="86617" y="347001"/>
                  </a:lnTo>
                  <a:lnTo>
                    <a:pt x="160154" y="133462"/>
                  </a:lnTo>
                  <a:lnTo>
                    <a:pt x="140135" y="0"/>
                  </a:lnTo>
                  <a:lnTo>
                    <a:pt x="53385" y="13346"/>
                  </a:lnTo>
                  <a:lnTo>
                    <a:pt x="13346" y="93423"/>
                  </a:lnTo>
                  <a:cubicBezTo>
                    <a:pt x="13346" y="93423"/>
                    <a:pt x="13346" y="160955"/>
                    <a:pt x="13346" y="180574"/>
                  </a:cubicBezTo>
                  <a:cubicBezTo>
                    <a:pt x="13346" y="200193"/>
                    <a:pt x="0" y="293617"/>
                    <a:pt x="0" y="293617"/>
                  </a:cubicBezTo>
                  <a:lnTo>
                    <a:pt x="66731" y="333655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2">
              <a:extLst>
                <a:ext uri="{FF2B5EF4-FFF2-40B4-BE49-F238E27FC236}">
                  <a16:creationId xmlns="" xmlns:a16="http://schemas.microsoft.com/office/drawing/2014/main" id="{3441EF6D-599A-3B7D-1168-9F984824092C}"/>
                </a:ext>
              </a:extLst>
            </p:cNvPr>
            <p:cNvSpPr/>
            <p:nvPr/>
          </p:nvSpPr>
          <p:spPr>
            <a:xfrm>
              <a:off x="16764010" y="3039242"/>
              <a:ext cx="133462" cy="367954"/>
            </a:xfrm>
            <a:custGeom>
              <a:avLst/>
              <a:gdLst>
                <a:gd name="connsiteX0" fmla="*/ 34299 w 133462"/>
                <a:gd name="connsiteY0" fmla="*/ 0 h 367954"/>
                <a:gd name="connsiteX1" fmla="*/ 0 w 133462"/>
                <a:gd name="connsiteY1" fmla="*/ 367955 h 367954"/>
                <a:gd name="connsiteX2" fmla="*/ 107036 w 133462"/>
                <a:gd name="connsiteY2" fmla="*/ 367955 h 367954"/>
                <a:gd name="connsiteX3" fmla="*/ 133462 w 133462"/>
                <a:gd name="connsiteY3" fmla="*/ 6139 h 36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62" h="367954">
                  <a:moveTo>
                    <a:pt x="34299" y="0"/>
                  </a:moveTo>
                  <a:lnTo>
                    <a:pt x="0" y="367955"/>
                  </a:lnTo>
                  <a:lnTo>
                    <a:pt x="107036" y="367955"/>
                  </a:lnTo>
                  <a:lnTo>
                    <a:pt x="133462" y="613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3">
              <a:extLst>
                <a:ext uri="{FF2B5EF4-FFF2-40B4-BE49-F238E27FC236}">
                  <a16:creationId xmlns="" xmlns:a16="http://schemas.microsoft.com/office/drawing/2014/main" id="{C44C16D7-440E-87D3-4081-F711E460E658}"/>
                </a:ext>
              </a:extLst>
            </p:cNvPr>
            <p:cNvSpPr/>
            <p:nvPr/>
          </p:nvSpPr>
          <p:spPr>
            <a:xfrm>
              <a:off x="16657240" y="3164261"/>
              <a:ext cx="219470" cy="403090"/>
            </a:xfrm>
            <a:custGeom>
              <a:avLst/>
              <a:gdLst>
                <a:gd name="connsiteX0" fmla="*/ 26692 w 219470"/>
                <a:gd name="connsiteY0" fmla="*/ 229590 h 403090"/>
                <a:gd name="connsiteX1" fmla="*/ 40039 w 219470"/>
                <a:gd name="connsiteY1" fmla="*/ 149513 h 403090"/>
                <a:gd name="connsiteX2" fmla="*/ 72069 w 219470"/>
                <a:gd name="connsiteY2" fmla="*/ 36070 h 403090"/>
                <a:gd name="connsiteX3" fmla="*/ 213539 w 219470"/>
                <a:gd name="connsiteY3" fmla="*/ 2705 h 403090"/>
                <a:gd name="connsiteX4" fmla="*/ 213539 w 219470"/>
                <a:gd name="connsiteY4" fmla="*/ 16051 h 403090"/>
                <a:gd name="connsiteX5" fmla="*/ 146808 w 219470"/>
                <a:gd name="connsiteY5" fmla="*/ 69436 h 403090"/>
                <a:gd name="connsiteX6" fmla="*/ 133462 w 219470"/>
                <a:gd name="connsiteY6" fmla="*/ 176205 h 403090"/>
                <a:gd name="connsiteX7" fmla="*/ 40039 w 219470"/>
                <a:gd name="connsiteY7" fmla="*/ 282975 h 403090"/>
                <a:gd name="connsiteX8" fmla="*/ 0 w 219470"/>
                <a:gd name="connsiteY8" fmla="*/ 403091 h 403090"/>
                <a:gd name="connsiteX9" fmla="*/ 26692 w 219470"/>
                <a:gd name="connsiteY9" fmla="*/ 229590 h 40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70" h="403090">
                  <a:moveTo>
                    <a:pt x="26692" y="229590"/>
                  </a:moveTo>
                  <a:lnTo>
                    <a:pt x="40039" y="149513"/>
                  </a:lnTo>
                  <a:cubicBezTo>
                    <a:pt x="40039" y="149513"/>
                    <a:pt x="24157" y="42743"/>
                    <a:pt x="72069" y="36070"/>
                  </a:cubicBezTo>
                  <a:cubicBezTo>
                    <a:pt x="120116" y="29397"/>
                    <a:pt x="200193" y="-10642"/>
                    <a:pt x="213539" y="2705"/>
                  </a:cubicBezTo>
                  <a:cubicBezTo>
                    <a:pt x="226886" y="16051"/>
                    <a:pt x="213539" y="16051"/>
                    <a:pt x="213539" y="16051"/>
                  </a:cubicBezTo>
                  <a:cubicBezTo>
                    <a:pt x="213539" y="16051"/>
                    <a:pt x="200193" y="69436"/>
                    <a:pt x="146808" y="69436"/>
                  </a:cubicBezTo>
                  <a:cubicBezTo>
                    <a:pt x="93423" y="69436"/>
                    <a:pt x="146808" y="149513"/>
                    <a:pt x="133462" y="176205"/>
                  </a:cubicBezTo>
                  <a:cubicBezTo>
                    <a:pt x="120116" y="202898"/>
                    <a:pt x="40039" y="282975"/>
                    <a:pt x="40039" y="282975"/>
                  </a:cubicBezTo>
                  <a:lnTo>
                    <a:pt x="0" y="403091"/>
                  </a:lnTo>
                  <a:lnTo>
                    <a:pt x="26692" y="229590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0" name="Graphic 4">
              <a:extLst>
                <a:ext uri="{FF2B5EF4-FFF2-40B4-BE49-F238E27FC236}">
                  <a16:creationId xmlns="" xmlns:a16="http://schemas.microsoft.com/office/drawing/2014/main" id="{EE7302CD-71E4-2812-BB49-5427C5E07432}"/>
                </a:ext>
              </a:extLst>
            </p:cNvPr>
            <p:cNvGrpSpPr/>
            <p:nvPr/>
          </p:nvGrpSpPr>
          <p:grpSpPr>
            <a:xfrm>
              <a:off x="15149119" y="5435820"/>
              <a:ext cx="636347" cy="434018"/>
              <a:chOff x="15149119" y="5435820"/>
              <a:chExt cx="636347" cy="434018"/>
            </a:xfrm>
          </p:grpSpPr>
          <p:sp>
            <p:nvSpPr>
              <p:cNvPr id="177" name="Freeform: Shape 86">
                <a:extLst>
                  <a:ext uri="{FF2B5EF4-FFF2-40B4-BE49-F238E27FC236}">
                    <a16:creationId xmlns="" xmlns:a16="http://schemas.microsoft.com/office/drawing/2014/main" id="{4817BE23-8C39-A523-61D9-7837CEF2E31D}"/>
                  </a:ext>
                </a:extLst>
              </p:cNvPr>
              <p:cNvSpPr/>
              <p:nvPr/>
            </p:nvSpPr>
            <p:spPr>
              <a:xfrm>
                <a:off x="15175811" y="5435820"/>
                <a:ext cx="600579" cy="373693"/>
              </a:xfrm>
              <a:custGeom>
                <a:avLst/>
                <a:gdLst>
                  <a:gd name="connsiteX0" fmla="*/ 373694 w 600579"/>
                  <a:gd name="connsiteY0" fmla="*/ 26692 h 373693"/>
                  <a:gd name="connsiteX1" fmla="*/ 347001 w 600579"/>
                  <a:gd name="connsiteY1" fmla="*/ 226886 h 373693"/>
                  <a:gd name="connsiteX2" fmla="*/ 0 w 600579"/>
                  <a:gd name="connsiteY2" fmla="*/ 347001 h 373693"/>
                  <a:gd name="connsiteX3" fmla="*/ 26692 w 600579"/>
                  <a:gd name="connsiteY3" fmla="*/ 373694 h 373693"/>
                  <a:gd name="connsiteX4" fmla="*/ 555069 w 600579"/>
                  <a:gd name="connsiteY4" fmla="*/ 373694 h 373693"/>
                  <a:gd name="connsiteX5" fmla="*/ 600580 w 600579"/>
                  <a:gd name="connsiteY5" fmla="*/ 0 h 37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579" h="373693">
                    <a:moveTo>
                      <a:pt x="373694" y="26692"/>
                    </a:moveTo>
                    <a:lnTo>
                      <a:pt x="347001" y="226886"/>
                    </a:lnTo>
                    <a:lnTo>
                      <a:pt x="0" y="347001"/>
                    </a:lnTo>
                    <a:lnTo>
                      <a:pt x="26692" y="373694"/>
                    </a:lnTo>
                    <a:lnTo>
                      <a:pt x="555069" y="373694"/>
                    </a:lnTo>
                    <a:lnTo>
                      <a:pt x="600580" y="0"/>
                    </a:lnTo>
                    <a:close/>
                  </a:path>
                </a:pathLst>
              </a:custGeom>
              <a:solidFill>
                <a:srgbClr val="F9C2A5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87">
                <a:extLst>
                  <a:ext uri="{FF2B5EF4-FFF2-40B4-BE49-F238E27FC236}">
                    <a16:creationId xmlns="" xmlns:a16="http://schemas.microsoft.com/office/drawing/2014/main" id="{E0F408D9-8974-A785-093A-5DE260A74587}"/>
                  </a:ext>
                </a:extLst>
              </p:cNvPr>
              <p:cNvSpPr/>
              <p:nvPr/>
            </p:nvSpPr>
            <p:spPr>
              <a:xfrm>
                <a:off x="15152084" y="5569282"/>
                <a:ext cx="633381" cy="286809"/>
              </a:xfrm>
              <a:custGeom>
                <a:avLst/>
                <a:gdLst>
                  <a:gd name="connsiteX0" fmla="*/ 370728 w 633381"/>
                  <a:gd name="connsiteY0" fmla="*/ 0 h 286809"/>
                  <a:gd name="connsiteX1" fmla="*/ 614697 w 633381"/>
                  <a:gd name="connsiteY1" fmla="*/ 0 h 286809"/>
                  <a:gd name="connsiteX2" fmla="*/ 614697 w 633381"/>
                  <a:gd name="connsiteY2" fmla="*/ 165893 h 286809"/>
                  <a:gd name="connsiteX3" fmla="*/ 633381 w 633381"/>
                  <a:gd name="connsiteY3" fmla="*/ 240232 h 286809"/>
                  <a:gd name="connsiteX4" fmla="*/ 624306 w 633381"/>
                  <a:gd name="connsiteY4" fmla="*/ 286810 h 286809"/>
                  <a:gd name="connsiteX5" fmla="*/ 23727 w 633381"/>
                  <a:gd name="connsiteY5" fmla="*/ 271462 h 286809"/>
                  <a:gd name="connsiteX6" fmla="*/ 23727 w 633381"/>
                  <a:gd name="connsiteY6" fmla="*/ 174301 h 286809"/>
                  <a:gd name="connsiteX7" fmla="*/ 344036 w 633381"/>
                  <a:gd name="connsiteY7" fmla="*/ 80077 h 286809"/>
                  <a:gd name="connsiteX8" fmla="*/ 370728 w 633381"/>
                  <a:gd name="connsiteY8" fmla="*/ 0 h 28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3381" h="286809">
                    <a:moveTo>
                      <a:pt x="370728" y="0"/>
                    </a:moveTo>
                    <a:lnTo>
                      <a:pt x="614697" y="0"/>
                    </a:lnTo>
                    <a:lnTo>
                      <a:pt x="614697" y="165893"/>
                    </a:lnTo>
                    <a:lnTo>
                      <a:pt x="633381" y="240232"/>
                    </a:lnTo>
                    <a:lnTo>
                      <a:pt x="624306" y="286810"/>
                    </a:lnTo>
                    <a:lnTo>
                      <a:pt x="23727" y="271462"/>
                    </a:lnTo>
                    <a:cubicBezTo>
                      <a:pt x="23727" y="271462"/>
                      <a:pt x="-29658" y="201928"/>
                      <a:pt x="23727" y="174301"/>
                    </a:cubicBezTo>
                    <a:cubicBezTo>
                      <a:pt x="77111" y="146675"/>
                      <a:pt x="344036" y="80077"/>
                      <a:pt x="344036" y="80077"/>
                    </a:cubicBezTo>
                    <a:lnTo>
                      <a:pt x="370728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88">
                <a:extLst>
                  <a:ext uri="{FF2B5EF4-FFF2-40B4-BE49-F238E27FC236}">
                    <a16:creationId xmlns="" xmlns:a16="http://schemas.microsoft.com/office/drawing/2014/main" id="{BEF217DC-8D9D-C093-6488-54F10BD4E98E}"/>
                  </a:ext>
                </a:extLst>
              </p:cNvPr>
              <p:cNvSpPr/>
              <p:nvPr/>
            </p:nvSpPr>
            <p:spPr>
              <a:xfrm>
                <a:off x="15149119" y="5809514"/>
                <a:ext cx="636347" cy="60325"/>
              </a:xfrm>
              <a:custGeom>
                <a:avLst/>
                <a:gdLst>
                  <a:gd name="connsiteX0" fmla="*/ 2536 w 636347"/>
                  <a:gd name="connsiteY0" fmla="*/ 0 h 60325"/>
                  <a:gd name="connsiteX1" fmla="*/ 636347 w 636347"/>
                  <a:gd name="connsiteY1" fmla="*/ 0 h 60325"/>
                  <a:gd name="connsiteX2" fmla="*/ 636347 w 636347"/>
                  <a:gd name="connsiteY2" fmla="*/ 46578 h 60325"/>
                  <a:gd name="connsiteX3" fmla="*/ 636347 w 636347"/>
                  <a:gd name="connsiteY3" fmla="*/ 60325 h 60325"/>
                  <a:gd name="connsiteX4" fmla="*/ 0 w 636347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47" h="60325">
                    <a:moveTo>
                      <a:pt x="2536" y="0"/>
                    </a:moveTo>
                    <a:lnTo>
                      <a:pt x="636347" y="0"/>
                    </a:lnTo>
                    <a:lnTo>
                      <a:pt x="636347" y="46578"/>
                    </a:lnTo>
                    <a:lnTo>
                      <a:pt x="636347" y="60325"/>
                    </a:lnTo>
                    <a:lnTo>
                      <a:pt x="0" y="60325"/>
                    </a:lnTo>
                    <a:close/>
                  </a:path>
                </a:pathLst>
              </a:custGeom>
              <a:solidFill>
                <a:srgbClr val="3D0B0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1" name="Graphic 4">
              <a:extLst>
                <a:ext uri="{FF2B5EF4-FFF2-40B4-BE49-F238E27FC236}">
                  <a16:creationId xmlns="" xmlns:a16="http://schemas.microsoft.com/office/drawing/2014/main" id="{E709C06F-0D1B-DE2B-4C52-491171B0D9D6}"/>
                </a:ext>
              </a:extLst>
            </p:cNvPr>
            <p:cNvGrpSpPr/>
            <p:nvPr/>
          </p:nvGrpSpPr>
          <p:grpSpPr>
            <a:xfrm>
              <a:off x="16070007" y="5422474"/>
              <a:ext cx="636347" cy="434018"/>
              <a:chOff x="16070007" y="5422474"/>
              <a:chExt cx="636347" cy="434018"/>
            </a:xfrm>
          </p:grpSpPr>
          <p:sp>
            <p:nvSpPr>
              <p:cNvPr id="174" name="Freeform: Shape 83">
                <a:extLst>
                  <a:ext uri="{FF2B5EF4-FFF2-40B4-BE49-F238E27FC236}">
                    <a16:creationId xmlns="" xmlns:a16="http://schemas.microsoft.com/office/drawing/2014/main" id="{AC584931-277E-1031-F02B-34DD16A8024C}"/>
                  </a:ext>
                </a:extLst>
              </p:cNvPr>
              <p:cNvSpPr/>
              <p:nvPr/>
            </p:nvSpPr>
            <p:spPr>
              <a:xfrm>
                <a:off x="16079082" y="5422474"/>
                <a:ext cx="600579" cy="373693"/>
              </a:xfrm>
              <a:custGeom>
                <a:avLst/>
                <a:gdLst>
                  <a:gd name="connsiteX0" fmla="*/ 226886 w 600579"/>
                  <a:gd name="connsiteY0" fmla="*/ 26692 h 373693"/>
                  <a:gd name="connsiteX1" fmla="*/ 253578 w 600579"/>
                  <a:gd name="connsiteY1" fmla="*/ 226886 h 373693"/>
                  <a:gd name="connsiteX2" fmla="*/ 600579 w 600579"/>
                  <a:gd name="connsiteY2" fmla="*/ 347001 h 373693"/>
                  <a:gd name="connsiteX3" fmla="*/ 573887 w 600579"/>
                  <a:gd name="connsiteY3" fmla="*/ 373694 h 373693"/>
                  <a:gd name="connsiteX4" fmla="*/ 45377 w 600579"/>
                  <a:gd name="connsiteY4" fmla="*/ 373694 h 373693"/>
                  <a:gd name="connsiteX5" fmla="*/ 0 w 600579"/>
                  <a:gd name="connsiteY5" fmla="*/ 0 h 37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579" h="373693">
                    <a:moveTo>
                      <a:pt x="226886" y="26692"/>
                    </a:moveTo>
                    <a:lnTo>
                      <a:pt x="253578" y="226886"/>
                    </a:lnTo>
                    <a:lnTo>
                      <a:pt x="600579" y="347001"/>
                    </a:lnTo>
                    <a:lnTo>
                      <a:pt x="573887" y="373694"/>
                    </a:lnTo>
                    <a:lnTo>
                      <a:pt x="45377" y="3736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C2A5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84">
                <a:extLst>
                  <a:ext uri="{FF2B5EF4-FFF2-40B4-BE49-F238E27FC236}">
                    <a16:creationId xmlns="" xmlns:a16="http://schemas.microsoft.com/office/drawing/2014/main" id="{3DB6510C-9853-D095-E911-8E14EC4093A7}"/>
                  </a:ext>
                </a:extLst>
              </p:cNvPr>
              <p:cNvSpPr/>
              <p:nvPr/>
            </p:nvSpPr>
            <p:spPr>
              <a:xfrm>
                <a:off x="16070007" y="5555936"/>
                <a:ext cx="633381" cy="286809"/>
              </a:xfrm>
              <a:custGeom>
                <a:avLst/>
                <a:gdLst>
                  <a:gd name="connsiteX0" fmla="*/ 262653 w 633381"/>
                  <a:gd name="connsiteY0" fmla="*/ 0 h 286809"/>
                  <a:gd name="connsiteX1" fmla="*/ 18685 w 633381"/>
                  <a:gd name="connsiteY1" fmla="*/ 0 h 286809"/>
                  <a:gd name="connsiteX2" fmla="*/ 18685 w 633381"/>
                  <a:gd name="connsiteY2" fmla="*/ 165893 h 286809"/>
                  <a:gd name="connsiteX3" fmla="*/ 0 w 633381"/>
                  <a:gd name="connsiteY3" fmla="*/ 240232 h 286809"/>
                  <a:gd name="connsiteX4" fmla="*/ 9075 w 633381"/>
                  <a:gd name="connsiteY4" fmla="*/ 286810 h 286809"/>
                  <a:gd name="connsiteX5" fmla="*/ 609655 w 633381"/>
                  <a:gd name="connsiteY5" fmla="*/ 271462 h 286809"/>
                  <a:gd name="connsiteX6" fmla="*/ 609655 w 633381"/>
                  <a:gd name="connsiteY6" fmla="*/ 174301 h 286809"/>
                  <a:gd name="connsiteX7" fmla="*/ 289346 w 633381"/>
                  <a:gd name="connsiteY7" fmla="*/ 80077 h 286809"/>
                  <a:gd name="connsiteX8" fmla="*/ 262653 w 633381"/>
                  <a:gd name="connsiteY8" fmla="*/ 0 h 28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3381" h="286809">
                    <a:moveTo>
                      <a:pt x="262653" y="0"/>
                    </a:moveTo>
                    <a:lnTo>
                      <a:pt x="18685" y="0"/>
                    </a:lnTo>
                    <a:lnTo>
                      <a:pt x="18685" y="165893"/>
                    </a:lnTo>
                    <a:lnTo>
                      <a:pt x="0" y="240232"/>
                    </a:lnTo>
                    <a:lnTo>
                      <a:pt x="9075" y="286810"/>
                    </a:lnTo>
                    <a:lnTo>
                      <a:pt x="609655" y="271462"/>
                    </a:lnTo>
                    <a:cubicBezTo>
                      <a:pt x="609655" y="271462"/>
                      <a:pt x="663040" y="201928"/>
                      <a:pt x="609655" y="174301"/>
                    </a:cubicBezTo>
                    <a:cubicBezTo>
                      <a:pt x="556270" y="146675"/>
                      <a:pt x="289346" y="80077"/>
                      <a:pt x="289346" y="80077"/>
                    </a:cubicBezTo>
                    <a:lnTo>
                      <a:pt x="262653" y="0"/>
                    </a:lnTo>
                    <a:close/>
                  </a:path>
                </a:pathLst>
              </a:custGeom>
              <a:solidFill>
                <a:srgbClr val="F14937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85">
                <a:extLst>
                  <a:ext uri="{FF2B5EF4-FFF2-40B4-BE49-F238E27FC236}">
                    <a16:creationId xmlns="" xmlns:a16="http://schemas.microsoft.com/office/drawing/2014/main" id="{5E965BD4-4CDC-7D60-9045-F95E7362DF5F}"/>
                  </a:ext>
                </a:extLst>
              </p:cNvPr>
              <p:cNvSpPr/>
              <p:nvPr/>
            </p:nvSpPr>
            <p:spPr>
              <a:xfrm>
                <a:off x="16070007" y="5796168"/>
                <a:ext cx="636347" cy="60325"/>
              </a:xfrm>
              <a:custGeom>
                <a:avLst/>
                <a:gdLst>
                  <a:gd name="connsiteX0" fmla="*/ 633811 w 636347"/>
                  <a:gd name="connsiteY0" fmla="*/ 0 h 60325"/>
                  <a:gd name="connsiteX1" fmla="*/ 0 w 636347"/>
                  <a:gd name="connsiteY1" fmla="*/ 0 h 60325"/>
                  <a:gd name="connsiteX2" fmla="*/ 0 w 636347"/>
                  <a:gd name="connsiteY2" fmla="*/ 46578 h 60325"/>
                  <a:gd name="connsiteX3" fmla="*/ 0 w 636347"/>
                  <a:gd name="connsiteY3" fmla="*/ 60325 h 60325"/>
                  <a:gd name="connsiteX4" fmla="*/ 636347 w 636347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47" h="60325">
                    <a:moveTo>
                      <a:pt x="633811" y="0"/>
                    </a:moveTo>
                    <a:lnTo>
                      <a:pt x="0" y="0"/>
                    </a:lnTo>
                    <a:lnTo>
                      <a:pt x="0" y="46578"/>
                    </a:lnTo>
                    <a:lnTo>
                      <a:pt x="0" y="60325"/>
                    </a:lnTo>
                    <a:lnTo>
                      <a:pt x="636347" y="60325"/>
                    </a:lnTo>
                    <a:close/>
                  </a:path>
                </a:pathLst>
              </a:custGeom>
              <a:solidFill>
                <a:srgbClr val="3D0B0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2" name="Freeform: Shape 21">
              <a:extLst>
                <a:ext uri="{FF2B5EF4-FFF2-40B4-BE49-F238E27FC236}">
                  <a16:creationId xmlns="" xmlns:a16="http://schemas.microsoft.com/office/drawing/2014/main" id="{0E8E8567-2C14-131C-F11C-5D44333028F7}"/>
                </a:ext>
              </a:extLst>
            </p:cNvPr>
            <p:cNvSpPr/>
            <p:nvPr/>
          </p:nvSpPr>
          <p:spPr>
            <a:xfrm>
              <a:off x="14822605" y="2993465"/>
              <a:ext cx="419937" cy="427078"/>
            </a:xfrm>
            <a:custGeom>
              <a:avLst/>
              <a:gdLst>
                <a:gd name="connsiteX0" fmla="*/ 273129 w 419937"/>
                <a:gd name="connsiteY0" fmla="*/ 213539 h 427078"/>
                <a:gd name="connsiteX1" fmla="*/ 246437 w 419937"/>
                <a:gd name="connsiteY1" fmla="*/ 173501 h 427078"/>
                <a:gd name="connsiteX2" fmla="*/ 193052 w 419937"/>
                <a:gd name="connsiteY2" fmla="*/ 0 h 427078"/>
                <a:gd name="connsiteX3" fmla="*/ 179706 w 419937"/>
                <a:gd name="connsiteY3" fmla="*/ 120116 h 427078"/>
                <a:gd name="connsiteX4" fmla="*/ 6205 w 419937"/>
                <a:gd name="connsiteY4" fmla="*/ 53385 h 427078"/>
                <a:gd name="connsiteX5" fmla="*/ 132994 w 419937"/>
                <a:gd name="connsiteY5" fmla="*/ 156417 h 427078"/>
                <a:gd name="connsiteX6" fmla="*/ 59590 w 419937"/>
                <a:gd name="connsiteY6" fmla="*/ 146808 h 427078"/>
                <a:gd name="connsiteX7" fmla="*/ 72936 w 419937"/>
                <a:gd name="connsiteY7" fmla="*/ 186847 h 427078"/>
                <a:gd name="connsiteX8" fmla="*/ 53584 w 419937"/>
                <a:gd name="connsiteY8" fmla="*/ 226886 h 427078"/>
                <a:gd name="connsiteX9" fmla="*/ 72936 w 419937"/>
                <a:gd name="connsiteY9" fmla="*/ 266924 h 427078"/>
                <a:gd name="connsiteX10" fmla="*/ 179706 w 419937"/>
                <a:gd name="connsiteY10" fmla="*/ 306963 h 427078"/>
                <a:gd name="connsiteX11" fmla="*/ 246437 w 419937"/>
                <a:gd name="connsiteY11" fmla="*/ 360348 h 427078"/>
                <a:gd name="connsiteX12" fmla="*/ 299822 w 419937"/>
                <a:gd name="connsiteY12" fmla="*/ 427079 h 427078"/>
                <a:gd name="connsiteX13" fmla="*/ 419937 w 419937"/>
                <a:gd name="connsiteY13" fmla="*/ 373694 h 427078"/>
                <a:gd name="connsiteX14" fmla="*/ 273129 w 419937"/>
                <a:gd name="connsiteY14" fmla="*/ 213539 h 42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937" h="427078">
                  <a:moveTo>
                    <a:pt x="273129" y="213539"/>
                  </a:moveTo>
                  <a:lnTo>
                    <a:pt x="246437" y="173501"/>
                  </a:lnTo>
                  <a:cubicBezTo>
                    <a:pt x="246437" y="173501"/>
                    <a:pt x="219744" y="0"/>
                    <a:pt x="193052" y="0"/>
                  </a:cubicBezTo>
                  <a:cubicBezTo>
                    <a:pt x="166359" y="0"/>
                    <a:pt x="171698" y="93423"/>
                    <a:pt x="179706" y="120116"/>
                  </a:cubicBezTo>
                  <a:cubicBezTo>
                    <a:pt x="179706" y="120116"/>
                    <a:pt x="46244" y="40039"/>
                    <a:pt x="6205" y="53385"/>
                  </a:cubicBezTo>
                  <a:cubicBezTo>
                    <a:pt x="-33834" y="66731"/>
                    <a:pt x="132994" y="156417"/>
                    <a:pt x="132994" y="156417"/>
                  </a:cubicBezTo>
                  <a:cubicBezTo>
                    <a:pt x="132994" y="156417"/>
                    <a:pt x="72936" y="120116"/>
                    <a:pt x="59590" y="146808"/>
                  </a:cubicBezTo>
                  <a:cubicBezTo>
                    <a:pt x="46244" y="173501"/>
                    <a:pt x="72936" y="186847"/>
                    <a:pt x="72936" y="186847"/>
                  </a:cubicBezTo>
                  <a:cubicBezTo>
                    <a:pt x="72936" y="186847"/>
                    <a:pt x="34365" y="173501"/>
                    <a:pt x="53584" y="226886"/>
                  </a:cubicBezTo>
                  <a:cubicBezTo>
                    <a:pt x="53584" y="226886"/>
                    <a:pt x="19551" y="253578"/>
                    <a:pt x="72936" y="266924"/>
                  </a:cubicBezTo>
                  <a:cubicBezTo>
                    <a:pt x="72936" y="266924"/>
                    <a:pt x="132994" y="326982"/>
                    <a:pt x="179706" y="306963"/>
                  </a:cubicBezTo>
                  <a:cubicBezTo>
                    <a:pt x="179706" y="306963"/>
                    <a:pt x="233090" y="320309"/>
                    <a:pt x="246437" y="360348"/>
                  </a:cubicBezTo>
                  <a:cubicBezTo>
                    <a:pt x="255779" y="388508"/>
                    <a:pt x="299822" y="427079"/>
                    <a:pt x="299822" y="427079"/>
                  </a:cubicBezTo>
                  <a:lnTo>
                    <a:pt x="419937" y="373694"/>
                  </a:lnTo>
                  <a:lnTo>
                    <a:pt x="273129" y="213539"/>
                  </a:ln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22">
              <a:extLst>
                <a:ext uri="{FF2B5EF4-FFF2-40B4-BE49-F238E27FC236}">
                  <a16:creationId xmlns="" xmlns:a16="http://schemas.microsoft.com/office/drawing/2014/main" id="{8F43537B-2685-16DA-A03B-01038688D0EF}"/>
                </a:ext>
              </a:extLst>
            </p:cNvPr>
            <p:cNvSpPr/>
            <p:nvPr/>
          </p:nvSpPr>
          <p:spPr>
            <a:xfrm>
              <a:off x="12920302" y="2449740"/>
              <a:ext cx="2715953" cy="1988451"/>
            </a:xfrm>
            <a:custGeom>
              <a:avLst/>
              <a:gdLst>
                <a:gd name="connsiteX0" fmla="*/ 2538716 w 2715953"/>
                <a:gd name="connsiteY0" fmla="*/ 1988451 h 1988451"/>
                <a:gd name="connsiteX1" fmla="*/ 177238 w 2715953"/>
                <a:gd name="connsiteY1" fmla="*/ 1988451 h 1988451"/>
                <a:gd name="connsiteX2" fmla="*/ 0 w 2715953"/>
                <a:gd name="connsiteY2" fmla="*/ 1811214 h 1988451"/>
                <a:gd name="connsiteX3" fmla="*/ 0 w 2715953"/>
                <a:gd name="connsiteY3" fmla="*/ 177238 h 1988451"/>
                <a:gd name="connsiteX4" fmla="*/ 177238 w 2715953"/>
                <a:gd name="connsiteY4" fmla="*/ 0 h 1988451"/>
                <a:gd name="connsiteX5" fmla="*/ 2538716 w 2715953"/>
                <a:gd name="connsiteY5" fmla="*/ 0 h 1988451"/>
                <a:gd name="connsiteX6" fmla="*/ 2715953 w 2715953"/>
                <a:gd name="connsiteY6" fmla="*/ 177238 h 1988451"/>
                <a:gd name="connsiteX7" fmla="*/ 2715953 w 2715953"/>
                <a:gd name="connsiteY7" fmla="*/ 1811347 h 1988451"/>
                <a:gd name="connsiteX8" fmla="*/ 2538716 w 2715953"/>
                <a:gd name="connsiteY8" fmla="*/ 1988451 h 1988451"/>
                <a:gd name="connsiteX9" fmla="*/ 177238 w 2715953"/>
                <a:gd name="connsiteY9" fmla="*/ 19886 h 1988451"/>
                <a:gd name="connsiteX10" fmla="*/ 20019 w 2715953"/>
                <a:gd name="connsiteY10" fmla="*/ 177104 h 1988451"/>
                <a:gd name="connsiteX11" fmla="*/ 20019 w 2715953"/>
                <a:gd name="connsiteY11" fmla="*/ 1811214 h 1988451"/>
                <a:gd name="connsiteX12" fmla="*/ 177238 w 2715953"/>
                <a:gd name="connsiteY12" fmla="*/ 1968432 h 1988451"/>
                <a:gd name="connsiteX13" fmla="*/ 2538716 w 2715953"/>
                <a:gd name="connsiteY13" fmla="*/ 1968432 h 1988451"/>
                <a:gd name="connsiteX14" fmla="*/ 2695934 w 2715953"/>
                <a:gd name="connsiteY14" fmla="*/ 1811214 h 1988451"/>
                <a:gd name="connsiteX15" fmla="*/ 2695934 w 2715953"/>
                <a:gd name="connsiteY15" fmla="*/ 177238 h 1988451"/>
                <a:gd name="connsiteX16" fmla="*/ 2538716 w 2715953"/>
                <a:gd name="connsiteY16" fmla="*/ 20019 h 1988451"/>
                <a:gd name="connsiteX17" fmla="*/ 177238 w 2715953"/>
                <a:gd name="connsiteY17" fmla="*/ 20019 h 198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15953" h="1988451">
                  <a:moveTo>
                    <a:pt x="2538716" y="1988451"/>
                  </a:moveTo>
                  <a:lnTo>
                    <a:pt x="177238" y="1988451"/>
                  </a:lnTo>
                  <a:cubicBezTo>
                    <a:pt x="79543" y="1988451"/>
                    <a:pt x="0" y="1908908"/>
                    <a:pt x="0" y="1811214"/>
                  </a:cubicBezTo>
                  <a:lnTo>
                    <a:pt x="0" y="177238"/>
                  </a:lnTo>
                  <a:cubicBezTo>
                    <a:pt x="0" y="79543"/>
                    <a:pt x="79543" y="0"/>
                    <a:pt x="177238" y="0"/>
                  </a:cubicBezTo>
                  <a:lnTo>
                    <a:pt x="2538716" y="0"/>
                  </a:lnTo>
                  <a:cubicBezTo>
                    <a:pt x="2636410" y="0"/>
                    <a:pt x="2715953" y="79543"/>
                    <a:pt x="2715953" y="177238"/>
                  </a:cubicBezTo>
                  <a:lnTo>
                    <a:pt x="2715953" y="1811347"/>
                  </a:lnTo>
                  <a:cubicBezTo>
                    <a:pt x="2715953" y="1909041"/>
                    <a:pt x="2636410" y="1988451"/>
                    <a:pt x="2538716" y="1988451"/>
                  </a:cubicBezTo>
                  <a:close/>
                  <a:moveTo>
                    <a:pt x="177238" y="19886"/>
                  </a:moveTo>
                  <a:cubicBezTo>
                    <a:pt x="90487" y="19886"/>
                    <a:pt x="20019" y="90487"/>
                    <a:pt x="20019" y="177104"/>
                  </a:cubicBezTo>
                  <a:lnTo>
                    <a:pt x="20019" y="1811214"/>
                  </a:lnTo>
                  <a:cubicBezTo>
                    <a:pt x="20019" y="1897964"/>
                    <a:pt x="90621" y="1968432"/>
                    <a:pt x="177238" y="1968432"/>
                  </a:cubicBezTo>
                  <a:lnTo>
                    <a:pt x="2538716" y="1968432"/>
                  </a:lnTo>
                  <a:cubicBezTo>
                    <a:pt x="2625466" y="1968432"/>
                    <a:pt x="2695934" y="1897831"/>
                    <a:pt x="2695934" y="1811214"/>
                  </a:cubicBezTo>
                  <a:lnTo>
                    <a:pt x="2695934" y="177238"/>
                  </a:lnTo>
                  <a:cubicBezTo>
                    <a:pt x="2695934" y="90487"/>
                    <a:pt x="2625333" y="20019"/>
                    <a:pt x="2538716" y="20019"/>
                  </a:cubicBezTo>
                  <a:lnTo>
                    <a:pt x="177238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4" name="Graphic 4">
              <a:extLst>
                <a:ext uri="{FF2B5EF4-FFF2-40B4-BE49-F238E27FC236}">
                  <a16:creationId xmlns="" xmlns:a16="http://schemas.microsoft.com/office/drawing/2014/main" id="{7DA41DE9-38F2-E334-BBF3-B2F115D70999}"/>
                </a:ext>
              </a:extLst>
            </p:cNvPr>
            <p:cNvGrpSpPr/>
            <p:nvPr/>
          </p:nvGrpSpPr>
          <p:grpSpPr>
            <a:xfrm>
              <a:off x="13063774" y="2549703"/>
              <a:ext cx="100096" cy="100096"/>
              <a:chOff x="13063774" y="2549703"/>
              <a:chExt cx="100096" cy="100096"/>
            </a:xfrm>
          </p:grpSpPr>
          <p:sp>
            <p:nvSpPr>
              <p:cNvPr id="172" name="Freeform: Shape 81">
                <a:extLst>
                  <a:ext uri="{FF2B5EF4-FFF2-40B4-BE49-F238E27FC236}">
                    <a16:creationId xmlns="" xmlns:a16="http://schemas.microsoft.com/office/drawing/2014/main" id="{F89CC158-4081-58BB-3E39-4C30C713E6CA}"/>
                  </a:ext>
                </a:extLst>
              </p:cNvPr>
              <p:cNvSpPr/>
              <p:nvPr/>
            </p:nvSpPr>
            <p:spPr>
              <a:xfrm>
                <a:off x="13073783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82">
                <a:extLst>
                  <a:ext uri="{FF2B5EF4-FFF2-40B4-BE49-F238E27FC236}">
                    <a16:creationId xmlns="" xmlns:a16="http://schemas.microsoft.com/office/drawing/2014/main" id="{AFA3843C-A045-BF45-DBCD-8D78E8E7C2AD}"/>
                  </a:ext>
                </a:extLst>
              </p:cNvPr>
              <p:cNvSpPr/>
              <p:nvPr/>
            </p:nvSpPr>
            <p:spPr>
              <a:xfrm>
                <a:off x="13063774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" name="Graphic 4">
              <a:extLst>
                <a:ext uri="{FF2B5EF4-FFF2-40B4-BE49-F238E27FC236}">
                  <a16:creationId xmlns="" xmlns:a16="http://schemas.microsoft.com/office/drawing/2014/main" id="{7B9F590C-FAF3-D736-0B52-87E5E29B9BBF}"/>
                </a:ext>
              </a:extLst>
            </p:cNvPr>
            <p:cNvGrpSpPr/>
            <p:nvPr/>
          </p:nvGrpSpPr>
          <p:grpSpPr>
            <a:xfrm>
              <a:off x="13197236" y="2549703"/>
              <a:ext cx="100096" cy="100096"/>
              <a:chOff x="13197236" y="2549703"/>
              <a:chExt cx="100096" cy="100096"/>
            </a:xfrm>
          </p:grpSpPr>
          <p:sp>
            <p:nvSpPr>
              <p:cNvPr id="170" name="Freeform: Shape 79">
                <a:extLst>
                  <a:ext uri="{FF2B5EF4-FFF2-40B4-BE49-F238E27FC236}">
                    <a16:creationId xmlns="" xmlns:a16="http://schemas.microsoft.com/office/drawing/2014/main" id="{89221AFA-A2A2-1543-06B2-E66AF02E0BE3}"/>
                  </a:ext>
                </a:extLst>
              </p:cNvPr>
              <p:cNvSpPr/>
              <p:nvPr/>
            </p:nvSpPr>
            <p:spPr>
              <a:xfrm>
                <a:off x="13207246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80">
                <a:extLst>
                  <a:ext uri="{FF2B5EF4-FFF2-40B4-BE49-F238E27FC236}">
                    <a16:creationId xmlns="" xmlns:a16="http://schemas.microsoft.com/office/drawing/2014/main" id="{08330F34-A56C-AB59-0443-ECB4BB6BE24B}"/>
                  </a:ext>
                </a:extLst>
              </p:cNvPr>
              <p:cNvSpPr/>
              <p:nvPr/>
            </p:nvSpPr>
            <p:spPr>
              <a:xfrm>
                <a:off x="13197236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6" name="Graphic 4">
              <a:extLst>
                <a:ext uri="{FF2B5EF4-FFF2-40B4-BE49-F238E27FC236}">
                  <a16:creationId xmlns="" xmlns:a16="http://schemas.microsoft.com/office/drawing/2014/main" id="{77D40A7A-C6D5-1182-173F-FA58DFA69706}"/>
                </a:ext>
              </a:extLst>
            </p:cNvPr>
            <p:cNvGrpSpPr/>
            <p:nvPr/>
          </p:nvGrpSpPr>
          <p:grpSpPr>
            <a:xfrm>
              <a:off x="13330698" y="2549703"/>
              <a:ext cx="100096" cy="100096"/>
              <a:chOff x="13330698" y="2549703"/>
              <a:chExt cx="100096" cy="100096"/>
            </a:xfrm>
          </p:grpSpPr>
          <p:sp>
            <p:nvSpPr>
              <p:cNvPr id="168" name="Freeform: Shape 77">
                <a:extLst>
                  <a:ext uri="{FF2B5EF4-FFF2-40B4-BE49-F238E27FC236}">
                    <a16:creationId xmlns="" xmlns:a16="http://schemas.microsoft.com/office/drawing/2014/main" id="{904EA874-ED84-50DE-91AB-5CB8CED54AA3}"/>
                  </a:ext>
                </a:extLst>
              </p:cNvPr>
              <p:cNvSpPr/>
              <p:nvPr/>
            </p:nvSpPr>
            <p:spPr>
              <a:xfrm>
                <a:off x="13340708" y="2559713"/>
                <a:ext cx="80077" cy="80077"/>
              </a:xfrm>
              <a:custGeom>
                <a:avLst/>
                <a:gdLst>
                  <a:gd name="connsiteX0" fmla="*/ 80077 w 80077"/>
                  <a:gd name="connsiteY0" fmla="*/ 40039 h 80077"/>
                  <a:gd name="connsiteX1" fmla="*/ 40039 w 80077"/>
                  <a:gd name="connsiteY1" fmla="*/ 80077 h 80077"/>
                  <a:gd name="connsiteX2" fmla="*/ 0 w 80077"/>
                  <a:gd name="connsiteY2" fmla="*/ 40039 h 80077"/>
                  <a:gd name="connsiteX3" fmla="*/ 40039 w 80077"/>
                  <a:gd name="connsiteY3" fmla="*/ 0 h 80077"/>
                  <a:gd name="connsiteX4" fmla="*/ 80077 w 80077"/>
                  <a:gd name="connsiteY4" fmla="*/ 40039 h 8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077" h="80077">
                    <a:moveTo>
                      <a:pt x="80077" y="40039"/>
                    </a:moveTo>
                    <a:cubicBezTo>
                      <a:pt x="80077" y="62151"/>
                      <a:pt x="62151" y="80077"/>
                      <a:pt x="40039" y="80077"/>
                    </a:cubicBezTo>
                    <a:cubicBezTo>
                      <a:pt x="17926" y="80077"/>
                      <a:pt x="0" y="62151"/>
                      <a:pt x="0" y="40039"/>
                    </a:cubicBezTo>
                    <a:cubicBezTo>
                      <a:pt x="0" y="17926"/>
                      <a:pt x="17926" y="0"/>
                      <a:pt x="40039" y="0"/>
                    </a:cubicBezTo>
                    <a:cubicBezTo>
                      <a:pt x="62151" y="0"/>
                      <a:pt x="80077" y="17926"/>
                      <a:pt x="80077" y="40039"/>
                    </a:cubicBezTo>
                    <a:close/>
                  </a:path>
                </a:pathLst>
              </a:custGeom>
              <a:solidFill>
                <a:srgbClr val="EDEDED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78">
                <a:extLst>
                  <a:ext uri="{FF2B5EF4-FFF2-40B4-BE49-F238E27FC236}">
                    <a16:creationId xmlns="" xmlns:a16="http://schemas.microsoft.com/office/drawing/2014/main" id="{DF50BCA6-474C-AB5A-94D6-9710B980800F}"/>
                  </a:ext>
                </a:extLst>
              </p:cNvPr>
              <p:cNvSpPr/>
              <p:nvPr/>
            </p:nvSpPr>
            <p:spPr>
              <a:xfrm>
                <a:off x="13330698" y="2549703"/>
                <a:ext cx="100096" cy="100096"/>
              </a:xfrm>
              <a:custGeom>
                <a:avLst/>
                <a:gdLst>
                  <a:gd name="connsiteX0" fmla="*/ 50048 w 100096"/>
                  <a:gd name="connsiteY0" fmla="*/ 100097 h 100096"/>
                  <a:gd name="connsiteX1" fmla="*/ 0 w 100096"/>
                  <a:gd name="connsiteY1" fmla="*/ 50048 h 100096"/>
                  <a:gd name="connsiteX2" fmla="*/ 50048 w 100096"/>
                  <a:gd name="connsiteY2" fmla="*/ 0 h 100096"/>
                  <a:gd name="connsiteX3" fmla="*/ 100097 w 100096"/>
                  <a:gd name="connsiteY3" fmla="*/ 50048 h 100096"/>
                  <a:gd name="connsiteX4" fmla="*/ 50048 w 100096"/>
                  <a:gd name="connsiteY4" fmla="*/ 100097 h 100096"/>
                  <a:gd name="connsiteX5" fmla="*/ 50048 w 100096"/>
                  <a:gd name="connsiteY5" fmla="*/ 20019 h 100096"/>
                  <a:gd name="connsiteX6" fmla="*/ 20019 w 100096"/>
                  <a:gd name="connsiteY6" fmla="*/ 50048 h 100096"/>
                  <a:gd name="connsiteX7" fmla="*/ 50048 w 100096"/>
                  <a:gd name="connsiteY7" fmla="*/ 80077 h 100096"/>
                  <a:gd name="connsiteX8" fmla="*/ 80077 w 100096"/>
                  <a:gd name="connsiteY8" fmla="*/ 50048 h 100096"/>
                  <a:gd name="connsiteX9" fmla="*/ 50048 w 100096"/>
                  <a:gd name="connsiteY9" fmla="*/ 20019 h 10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96" h="100096">
                    <a:moveTo>
                      <a:pt x="50048" y="100097"/>
                    </a:moveTo>
                    <a:cubicBezTo>
                      <a:pt x="22422" y="100097"/>
                      <a:pt x="0" y="77675"/>
                      <a:pt x="0" y="50048"/>
                    </a:cubicBezTo>
                    <a:cubicBezTo>
                      <a:pt x="0" y="22422"/>
                      <a:pt x="22422" y="0"/>
                      <a:pt x="50048" y="0"/>
                    </a:cubicBezTo>
                    <a:cubicBezTo>
                      <a:pt x="77675" y="0"/>
                      <a:pt x="100097" y="22422"/>
                      <a:pt x="100097" y="50048"/>
                    </a:cubicBezTo>
                    <a:cubicBezTo>
                      <a:pt x="100097" y="77675"/>
                      <a:pt x="77675" y="100097"/>
                      <a:pt x="50048" y="100097"/>
                    </a:cubicBezTo>
                    <a:close/>
                    <a:moveTo>
                      <a:pt x="50048" y="20019"/>
                    </a:moveTo>
                    <a:cubicBezTo>
                      <a:pt x="33499" y="20019"/>
                      <a:pt x="20019" y="33499"/>
                      <a:pt x="20019" y="50048"/>
                    </a:cubicBezTo>
                    <a:cubicBezTo>
                      <a:pt x="20019" y="66598"/>
                      <a:pt x="33499" y="80077"/>
                      <a:pt x="50048" y="80077"/>
                    </a:cubicBezTo>
                    <a:cubicBezTo>
                      <a:pt x="66598" y="80077"/>
                      <a:pt x="80077" y="66598"/>
                      <a:pt x="80077" y="50048"/>
                    </a:cubicBezTo>
                    <a:cubicBezTo>
                      <a:pt x="80077" y="33499"/>
                      <a:pt x="66598" y="20019"/>
                      <a:pt x="50048" y="20019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7" name="Freeform: Shape 26">
              <a:extLst>
                <a:ext uri="{FF2B5EF4-FFF2-40B4-BE49-F238E27FC236}">
                  <a16:creationId xmlns="" xmlns:a16="http://schemas.microsoft.com/office/drawing/2014/main" id="{69E8508B-2940-9548-AE63-321FE9E3178B}"/>
                </a:ext>
              </a:extLst>
            </p:cNvPr>
            <p:cNvSpPr/>
            <p:nvPr/>
          </p:nvSpPr>
          <p:spPr>
            <a:xfrm>
              <a:off x="15469428" y="3927699"/>
              <a:ext cx="907542" cy="1601544"/>
            </a:xfrm>
            <a:custGeom>
              <a:avLst/>
              <a:gdLst>
                <a:gd name="connsiteX0" fmla="*/ 160155 w 907542"/>
                <a:gd name="connsiteY0" fmla="*/ 26692 h 1601544"/>
                <a:gd name="connsiteX1" fmla="*/ 0 w 907542"/>
                <a:gd name="connsiteY1" fmla="*/ 1588199 h 1601544"/>
                <a:gd name="connsiteX2" fmla="*/ 320309 w 907542"/>
                <a:gd name="connsiteY2" fmla="*/ 1601545 h 1601544"/>
                <a:gd name="connsiteX3" fmla="*/ 493810 w 907542"/>
                <a:gd name="connsiteY3" fmla="*/ 266924 h 1601544"/>
                <a:gd name="connsiteX4" fmla="*/ 573887 w 907542"/>
                <a:gd name="connsiteY4" fmla="*/ 1574852 h 1601544"/>
                <a:gd name="connsiteX5" fmla="*/ 907542 w 907542"/>
                <a:gd name="connsiteY5" fmla="*/ 1574852 h 1601544"/>
                <a:gd name="connsiteX6" fmla="*/ 814119 w 907542"/>
                <a:gd name="connsiteY6" fmla="*/ 0 h 160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7542" h="1601544">
                  <a:moveTo>
                    <a:pt x="160155" y="26692"/>
                  </a:moveTo>
                  <a:lnTo>
                    <a:pt x="0" y="1588199"/>
                  </a:lnTo>
                  <a:lnTo>
                    <a:pt x="320309" y="1601545"/>
                  </a:lnTo>
                  <a:lnTo>
                    <a:pt x="493810" y="266924"/>
                  </a:lnTo>
                  <a:lnTo>
                    <a:pt x="573887" y="1574852"/>
                  </a:lnTo>
                  <a:lnTo>
                    <a:pt x="907542" y="1574852"/>
                  </a:lnTo>
                  <a:lnTo>
                    <a:pt x="814119" y="0"/>
                  </a:lnTo>
                  <a:close/>
                </a:path>
              </a:pathLst>
            </a:custGeom>
            <a:solidFill>
              <a:schemeClr val="accent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27">
              <a:extLst>
                <a:ext uri="{FF2B5EF4-FFF2-40B4-BE49-F238E27FC236}">
                  <a16:creationId xmlns="" xmlns:a16="http://schemas.microsoft.com/office/drawing/2014/main" id="{ABF908D4-F833-874F-E155-ECBBB8997B46}"/>
                </a:ext>
              </a:extLst>
            </p:cNvPr>
            <p:cNvSpPr/>
            <p:nvPr/>
          </p:nvSpPr>
          <p:spPr>
            <a:xfrm>
              <a:off x="14995637" y="3200331"/>
              <a:ext cx="1841776" cy="840575"/>
            </a:xfrm>
            <a:custGeom>
              <a:avLst/>
              <a:gdLst>
                <a:gd name="connsiteX0" fmla="*/ 0 w 1841776"/>
                <a:gd name="connsiteY0" fmla="*/ 120116 h 840575"/>
                <a:gd name="connsiteX1" fmla="*/ 146808 w 1841776"/>
                <a:gd name="connsiteY1" fmla="*/ 0 h 840575"/>
                <a:gd name="connsiteX2" fmla="*/ 340328 w 1841776"/>
                <a:gd name="connsiteY2" fmla="*/ 214874 h 840575"/>
                <a:gd name="connsiteX3" fmla="*/ 493810 w 1841776"/>
                <a:gd name="connsiteY3" fmla="*/ 93423 h 840575"/>
                <a:gd name="connsiteX4" fmla="*/ 836407 w 1841776"/>
                <a:gd name="connsiteY4" fmla="*/ 46712 h 840575"/>
                <a:gd name="connsiteX5" fmla="*/ 907542 w 1841776"/>
                <a:gd name="connsiteY5" fmla="*/ 226886 h 840575"/>
                <a:gd name="connsiteX6" fmla="*/ 1109070 w 1841776"/>
                <a:gd name="connsiteY6" fmla="*/ 113443 h 840575"/>
                <a:gd name="connsiteX7" fmla="*/ 1109070 w 1841776"/>
                <a:gd name="connsiteY7" fmla="*/ 46712 h 840575"/>
                <a:gd name="connsiteX8" fmla="*/ 1414698 w 1841776"/>
                <a:gd name="connsiteY8" fmla="*/ 80077 h 840575"/>
                <a:gd name="connsiteX9" fmla="*/ 1574853 w 1841776"/>
                <a:gd name="connsiteY9" fmla="*/ 440425 h 840575"/>
                <a:gd name="connsiteX10" fmla="*/ 1681622 w 1841776"/>
                <a:gd name="connsiteY10" fmla="*/ 160154 h 840575"/>
                <a:gd name="connsiteX11" fmla="*/ 1841777 w 1841776"/>
                <a:gd name="connsiteY11" fmla="*/ 253578 h 840575"/>
                <a:gd name="connsiteX12" fmla="*/ 1708315 w 1841776"/>
                <a:gd name="connsiteY12" fmla="*/ 774080 h 840575"/>
                <a:gd name="connsiteX13" fmla="*/ 1294582 w 1841776"/>
                <a:gd name="connsiteY13" fmla="*/ 520502 h 840575"/>
                <a:gd name="connsiteX14" fmla="*/ 1307929 w 1841776"/>
                <a:gd name="connsiteY14" fmla="*/ 774080 h 840575"/>
                <a:gd name="connsiteX15" fmla="*/ 584297 w 1841776"/>
                <a:gd name="connsiteY15" fmla="*/ 828933 h 840575"/>
                <a:gd name="connsiteX16" fmla="*/ 616061 w 1841776"/>
                <a:gd name="connsiteY16" fmla="*/ 414400 h 840575"/>
                <a:gd name="connsiteX17" fmla="*/ 340328 w 1841776"/>
                <a:gd name="connsiteY17" fmla="*/ 521436 h 840575"/>
                <a:gd name="connsiteX18" fmla="*/ 0 w 1841776"/>
                <a:gd name="connsiteY18" fmla="*/ 120116 h 84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41776" h="840575">
                  <a:moveTo>
                    <a:pt x="0" y="120116"/>
                  </a:moveTo>
                  <a:lnTo>
                    <a:pt x="146808" y="0"/>
                  </a:lnTo>
                  <a:lnTo>
                    <a:pt x="340328" y="214874"/>
                  </a:lnTo>
                  <a:cubicBezTo>
                    <a:pt x="340328" y="214874"/>
                    <a:pt x="400386" y="146808"/>
                    <a:pt x="493810" y="93423"/>
                  </a:cubicBezTo>
                  <a:cubicBezTo>
                    <a:pt x="587233" y="40039"/>
                    <a:pt x="836407" y="46712"/>
                    <a:pt x="836407" y="46712"/>
                  </a:cubicBezTo>
                  <a:cubicBezTo>
                    <a:pt x="836407" y="46712"/>
                    <a:pt x="787426" y="186847"/>
                    <a:pt x="907542" y="226886"/>
                  </a:cubicBezTo>
                  <a:cubicBezTo>
                    <a:pt x="1027658" y="266924"/>
                    <a:pt x="1110271" y="173501"/>
                    <a:pt x="1109070" y="113443"/>
                  </a:cubicBezTo>
                  <a:cubicBezTo>
                    <a:pt x="1107869" y="53385"/>
                    <a:pt x="1109070" y="46712"/>
                    <a:pt x="1109070" y="46712"/>
                  </a:cubicBezTo>
                  <a:cubicBezTo>
                    <a:pt x="1109070" y="46712"/>
                    <a:pt x="1334621" y="13346"/>
                    <a:pt x="1414698" y="80077"/>
                  </a:cubicBezTo>
                  <a:cubicBezTo>
                    <a:pt x="1494775" y="146808"/>
                    <a:pt x="1574853" y="440425"/>
                    <a:pt x="1574853" y="440425"/>
                  </a:cubicBezTo>
                  <a:lnTo>
                    <a:pt x="1681622" y="160154"/>
                  </a:lnTo>
                  <a:lnTo>
                    <a:pt x="1841777" y="253578"/>
                  </a:lnTo>
                  <a:cubicBezTo>
                    <a:pt x="1841777" y="253578"/>
                    <a:pt x="1790260" y="678521"/>
                    <a:pt x="1708315" y="774080"/>
                  </a:cubicBezTo>
                  <a:cubicBezTo>
                    <a:pt x="1628238" y="867503"/>
                    <a:pt x="1401352" y="920888"/>
                    <a:pt x="1294582" y="520502"/>
                  </a:cubicBezTo>
                  <a:lnTo>
                    <a:pt x="1307929" y="774080"/>
                  </a:lnTo>
                  <a:lnTo>
                    <a:pt x="584297" y="828933"/>
                  </a:lnTo>
                  <a:lnTo>
                    <a:pt x="616061" y="414400"/>
                  </a:lnTo>
                  <a:cubicBezTo>
                    <a:pt x="616061" y="414400"/>
                    <a:pt x="427079" y="562409"/>
                    <a:pt x="340328" y="521436"/>
                  </a:cubicBezTo>
                  <a:cubicBezTo>
                    <a:pt x="253578" y="480463"/>
                    <a:pt x="0" y="120116"/>
                    <a:pt x="0" y="12011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28">
              <a:extLst>
                <a:ext uri="{FF2B5EF4-FFF2-40B4-BE49-F238E27FC236}">
                  <a16:creationId xmlns="" xmlns:a16="http://schemas.microsoft.com/office/drawing/2014/main" id="{EA6EDA85-5B89-F03F-56C6-7E3AA16016F4}"/>
                </a:ext>
              </a:extLst>
            </p:cNvPr>
            <p:cNvSpPr/>
            <p:nvPr/>
          </p:nvSpPr>
          <p:spPr>
            <a:xfrm>
              <a:off x="15727540" y="2566386"/>
              <a:ext cx="526075" cy="493809"/>
            </a:xfrm>
            <a:custGeom>
              <a:avLst/>
              <a:gdLst>
                <a:gd name="connsiteX0" fmla="*/ 3 w 526075"/>
                <a:gd name="connsiteY0" fmla="*/ 100097 h 493809"/>
                <a:gd name="connsiteX1" fmla="*/ 329121 w 526075"/>
                <a:gd name="connsiteY1" fmla="*/ 280270 h 493809"/>
                <a:gd name="connsiteX2" fmla="*/ 355813 w 526075"/>
                <a:gd name="connsiteY2" fmla="*/ 467117 h 493809"/>
                <a:gd name="connsiteX3" fmla="*/ 382506 w 526075"/>
                <a:gd name="connsiteY3" fmla="*/ 373694 h 493809"/>
                <a:gd name="connsiteX4" fmla="*/ 382506 w 526075"/>
                <a:gd name="connsiteY4" fmla="*/ 493810 h 493809"/>
                <a:gd name="connsiteX5" fmla="*/ 515968 w 526075"/>
                <a:gd name="connsiteY5" fmla="*/ 266924 h 493809"/>
                <a:gd name="connsiteX6" fmla="*/ 435890 w 526075"/>
                <a:gd name="connsiteY6" fmla="*/ 80077 h 493809"/>
                <a:gd name="connsiteX7" fmla="*/ 128928 w 526075"/>
                <a:gd name="connsiteY7" fmla="*/ 0 h 493809"/>
                <a:gd name="connsiteX8" fmla="*/ 102235 w 526075"/>
                <a:gd name="connsiteY8" fmla="*/ 53385 h 493809"/>
                <a:gd name="connsiteX9" fmla="*/ 48850 w 526075"/>
                <a:gd name="connsiteY9" fmla="*/ 0 h 493809"/>
                <a:gd name="connsiteX10" fmla="*/ 48850 w 526075"/>
                <a:gd name="connsiteY10" fmla="*/ 106770 h 493809"/>
                <a:gd name="connsiteX11" fmla="*/ 3 w 526075"/>
                <a:gd name="connsiteY11" fmla="*/ 100097 h 49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6075" h="493809">
                  <a:moveTo>
                    <a:pt x="3" y="100097"/>
                  </a:moveTo>
                  <a:cubicBezTo>
                    <a:pt x="3" y="100097"/>
                    <a:pt x="-4534" y="360348"/>
                    <a:pt x="329121" y="280270"/>
                  </a:cubicBezTo>
                  <a:cubicBezTo>
                    <a:pt x="329121" y="280270"/>
                    <a:pt x="302428" y="400386"/>
                    <a:pt x="355813" y="467117"/>
                  </a:cubicBezTo>
                  <a:cubicBezTo>
                    <a:pt x="355813" y="467117"/>
                    <a:pt x="355813" y="400386"/>
                    <a:pt x="382506" y="373694"/>
                  </a:cubicBezTo>
                  <a:cubicBezTo>
                    <a:pt x="382506" y="373694"/>
                    <a:pt x="395852" y="413732"/>
                    <a:pt x="382506" y="493810"/>
                  </a:cubicBezTo>
                  <a:cubicBezTo>
                    <a:pt x="382506" y="493810"/>
                    <a:pt x="542660" y="427079"/>
                    <a:pt x="515968" y="266924"/>
                  </a:cubicBezTo>
                  <a:cubicBezTo>
                    <a:pt x="515968" y="266924"/>
                    <a:pt x="568018" y="193387"/>
                    <a:pt x="435890" y="80077"/>
                  </a:cubicBezTo>
                  <a:cubicBezTo>
                    <a:pt x="342467" y="0"/>
                    <a:pt x="155620" y="66731"/>
                    <a:pt x="128928" y="0"/>
                  </a:cubicBezTo>
                  <a:cubicBezTo>
                    <a:pt x="128928" y="0"/>
                    <a:pt x="115581" y="13346"/>
                    <a:pt x="102235" y="53385"/>
                  </a:cubicBezTo>
                  <a:cubicBezTo>
                    <a:pt x="102235" y="53385"/>
                    <a:pt x="75543" y="66731"/>
                    <a:pt x="48850" y="0"/>
                  </a:cubicBezTo>
                  <a:cubicBezTo>
                    <a:pt x="48850" y="0"/>
                    <a:pt x="22959" y="46712"/>
                    <a:pt x="48850" y="106770"/>
                  </a:cubicBezTo>
                  <a:cubicBezTo>
                    <a:pt x="48850" y="106770"/>
                    <a:pt x="44579" y="120116"/>
                    <a:pt x="3" y="100097"/>
                  </a:cubicBezTo>
                  <a:close/>
                </a:path>
              </a:pathLst>
            </a:custGeom>
            <a:solidFill>
              <a:srgbClr val="0B0B0B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29">
              <a:extLst>
                <a:ext uri="{FF2B5EF4-FFF2-40B4-BE49-F238E27FC236}">
                  <a16:creationId xmlns="" xmlns:a16="http://schemas.microsoft.com/office/drawing/2014/main" id="{53C62EA2-9418-F322-43B3-E3D2500F8A48}"/>
                </a:ext>
              </a:extLst>
            </p:cNvPr>
            <p:cNvSpPr/>
            <p:nvPr/>
          </p:nvSpPr>
          <p:spPr>
            <a:xfrm>
              <a:off x="16096735" y="2903955"/>
              <a:ext cx="93476" cy="156240"/>
            </a:xfrm>
            <a:custGeom>
              <a:avLst/>
              <a:gdLst>
                <a:gd name="connsiteX0" fmla="*/ 7038 w 93476"/>
                <a:gd name="connsiteY0" fmla="*/ 156241 h 156240"/>
                <a:gd name="connsiteX1" fmla="*/ 92854 w 93476"/>
                <a:gd name="connsiteY1" fmla="*/ 63885 h 156240"/>
                <a:gd name="connsiteX2" fmla="*/ 498 w 93476"/>
                <a:gd name="connsiteY2" fmla="*/ 79233 h 156240"/>
                <a:gd name="connsiteX3" fmla="*/ 7038 w 93476"/>
                <a:gd name="connsiteY3" fmla="*/ 156241 h 15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76" h="156240">
                  <a:moveTo>
                    <a:pt x="7038" y="156241"/>
                  </a:moveTo>
                  <a:cubicBezTo>
                    <a:pt x="7038" y="156241"/>
                    <a:pt x="84980" y="153171"/>
                    <a:pt x="92854" y="63885"/>
                  </a:cubicBezTo>
                  <a:cubicBezTo>
                    <a:pt x="102730" y="-49024"/>
                    <a:pt x="-8310" y="8098"/>
                    <a:pt x="498" y="79233"/>
                  </a:cubicBezTo>
                  <a:cubicBezTo>
                    <a:pt x="9307" y="150635"/>
                    <a:pt x="7038" y="156241"/>
                    <a:pt x="7038" y="156241"/>
                  </a:cubicBezTo>
                  <a:close/>
                </a:path>
              </a:pathLst>
            </a:custGeom>
            <a:solidFill>
              <a:srgbClr val="F9C2A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30">
              <a:extLst>
                <a:ext uri="{FF2B5EF4-FFF2-40B4-BE49-F238E27FC236}">
                  <a16:creationId xmlns="" xmlns:a16="http://schemas.microsoft.com/office/drawing/2014/main" id="{FAE9AD00-1801-42D1-03EE-78FD23CFD61A}"/>
                </a:ext>
              </a:extLst>
            </p:cNvPr>
            <p:cNvSpPr/>
            <p:nvPr/>
          </p:nvSpPr>
          <p:spPr>
            <a:xfrm>
              <a:off x="16811407" y="3199160"/>
              <a:ext cx="126085" cy="185480"/>
            </a:xfrm>
            <a:custGeom>
              <a:avLst/>
              <a:gdLst>
                <a:gd name="connsiteX0" fmla="*/ 102614 w 126085"/>
                <a:gd name="connsiteY0" fmla="*/ 17586 h 185480"/>
                <a:gd name="connsiteX1" fmla="*/ 124902 w 126085"/>
                <a:gd name="connsiteY1" fmla="*/ 64298 h 185480"/>
                <a:gd name="connsiteX2" fmla="*/ 108753 w 126085"/>
                <a:gd name="connsiteY2" fmla="*/ 59226 h 185480"/>
                <a:gd name="connsiteX3" fmla="*/ 117295 w 126085"/>
                <a:gd name="connsiteY3" fmla="*/ 82315 h 185480"/>
                <a:gd name="connsiteX4" fmla="*/ 111556 w 126085"/>
                <a:gd name="connsiteY4" fmla="*/ 104470 h 185480"/>
                <a:gd name="connsiteX5" fmla="*/ 91403 w 126085"/>
                <a:gd name="connsiteY5" fmla="*/ 114079 h 185480"/>
                <a:gd name="connsiteX6" fmla="*/ 97542 w 126085"/>
                <a:gd name="connsiteY6" fmla="*/ 127025 h 185480"/>
                <a:gd name="connsiteX7" fmla="*/ 104482 w 126085"/>
                <a:gd name="connsiteY7" fmla="*/ 153584 h 185480"/>
                <a:gd name="connsiteX8" fmla="*/ 81660 w 126085"/>
                <a:gd name="connsiteY8" fmla="*/ 156520 h 185480"/>
                <a:gd name="connsiteX9" fmla="*/ 81794 w 126085"/>
                <a:gd name="connsiteY9" fmla="*/ 156921 h 185480"/>
                <a:gd name="connsiteX10" fmla="*/ 52432 w 126085"/>
                <a:gd name="connsiteY10" fmla="*/ 183213 h 185480"/>
                <a:gd name="connsiteX11" fmla="*/ 7189 w 126085"/>
                <a:gd name="connsiteY11" fmla="*/ 156120 h 185480"/>
                <a:gd name="connsiteX12" fmla="*/ 1450 w 126085"/>
                <a:gd name="connsiteY12" fmla="*/ 142240 h 185480"/>
                <a:gd name="connsiteX13" fmla="*/ 20001 w 126085"/>
                <a:gd name="connsiteY13" fmla="*/ 137302 h 185480"/>
                <a:gd name="connsiteX14" fmla="*/ 8523 w 126085"/>
                <a:gd name="connsiteY14" fmla="*/ 92459 h 185480"/>
                <a:gd name="connsiteX15" fmla="*/ 47761 w 126085"/>
                <a:gd name="connsiteY15" fmla="*/ 96596 h 185480"/>
                <a:gd name="connsiteX16" fmla="*/ 27341 w 126085"/>
                <a:gd name="connsiteY16" fmla="*/ 58693 h 185480"/>
                <a:gd name="connsiteX17" fmla="*/ 27608 w 126085"/>
                <a:gd name="connsiteY17" fmla="*/ 51486 h 185480"/>
                <a:gd name="connsiteX18" fmla="*/ 56703 w 126085"/>
                <a:gd name="connsiteY18" fmla="*/ 46281 h 185480"/>
                <a:gd name="connsiteX19" fmla="*/ 62575 w 126085"/>
                <a:gd name="connsiteY19" fmla="*/ 6909 h 185480"/>
                <a:gd name="connsiteX20" fmla="*/ 102614 w 126085"/>
                <a:gd name="connsiteY20" fmla="*/ 17586 h 185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085" h="185480">
                  <a:moveTo>
                    <a:pt x="102614" y="17586"/>
                  </a:moveTo>
                  <a:cubicBezTo>
                    <a:pt x="115827" y="30132"/>
                    <a:pt x="130374" y="46815"/>
                    <a:pt x="124902" y="64298"/>
                  </a:cubicBezTo>
                  <a:cubicBezTo>
                    <a:pt x="119297" y="66834"/>
                    <a:pt x="111956" y="64565"/>
                    <a:pt x="108753" y="59226"/>
                  </a:cubicBezTo>
                  <a:cubicBezTo>
                    <a:pt x="110088" y="67368"/>
                    <a:pt x="114893" y="74441"/>
                    <a:pt x="117295" y="82315"/>
                  </a:cubicBezTo>
                  <a:cubicBezTo>
                    <a:pt x="119697" y="90190"/>
                    <a:pt x="118763" y="100333"/>
                    <a:pt x="111556" y="104470"/>
                  </a:cubicBezTo>
                  <a:cubicBezTo>
                    <a:pt x="104749" y="108341"/>
                    <a:pt x="93405" y="106605"/>
                    <a:pt x="91403" y="114079"/>
                  </a:cubicBezTo>
                  <a:cubicBezTo>
                    <a:pt x="90068" y="118884"/>
                    <a:pt x="94206" y="123288"/>
                    <a:pt x="97542" y="127025"/>
                  </a:cubicBezTo>
                  <a:cubicBezTo>
                    <a:pt x="103949" y="134232"/>
                    <a:pt x="108219" y="144642"/>
                    <a:pt x="104482" y="153584"/>
                  </a:cubicBezTo>
                  <a:cubicBezTo>
                    <a:pt x="100612" y="162393"/>
                    <a:pt x="85798" y="165195"/>
                    <a:pt x="81660" y="156520"/>
                  </a:cubicBezTo>
                  <a:cubicBezTo>
                    <a:pt x="81660" y="156654"/>
                    <a:pt x="81794" y="156787"/>
                    <a:pt x="81794" y="156921"/>
                  </a:cubicBezTo>
                  <a:cubicBezTo>
                    <a:pt x="89001" y="174671"/>
                    <a:pt x="69515" y="191754"/>
                    <a:pt x="52432" y="183213"/>
                  </a:cubicBezTo>
                  <a:cubicBezTo>
                    <a:pt x="36684" y="175338"/>
                    <a:pt x="21602" y="166263"/>
                    <a:pt x="7189" y="156120"/>
                  </a:cubicBezTo>
                  <a:cubicBezTo>
                    <a:pt x="2517" y="152783"/>
                    <a:pt x="-2554" y="146377"/>
                    <a:pt x="1450" y="142240"/>
                  </a:cubicBezTo>
                  <a:cubicBezTo>
                    <a:pt x="6121" y="137302"/>
                    <a:pt x="17331" y="143441"/>
                    <a:pt x="20001" y="137302"/>
                  </a:cubicBezTo>
                  <a:cubicBezTo>
                    <a:pt x="9991" y="124890"/>
                    <a:pt x="5587" y="108074"/>
                    <a:pt x="8523" y="92459"/>
                  </a:cubicBezTo>
                  <a:lnTo>
                    <a:pt x="47761" y="96596"/>
                  </a:lnTo>
                  <a:cubicBezTo>
                    <a:pt x="38018" y="85919"/>
                    <a:pt x="30945" y="72706"/>
                    <a:pt x="27341" y="58693"/>
                  </a:cubicBezTo>
                  <a:cubicBezTo>
                    <a:pt x="26674" y="56290"/>
                    <a:pt x="26274" y="53621"/>
                    <a:pt x="27608" y="51486"/>
                  </a:cubicBezTo>
                  <a:cubicBezTo>
                    <a:pt x="31879" y="44813"/>
                    <a:pt x="50030" y="46414"/>
                    <a:pt x="56703" y="46281"/>
                  </a:cubicBezTo>
                  <a:cubicBezTo>
                    <a:pt x="56569" y="39474"/>
                    <a:pt x="58438" y="12782"/>
                    <a:pt x="62575" y="6909"/>
                  </a:cubicBezTo>
                  <a:cubicBezTo>
                    <a:pt x="73119" y="-8439"/>
                    <a:pt x="89001" y="4774"/>
                    <a:pt x="102614" y="17586"/>
                  </a:cubicBezTo>
                  <a:close/>
                </a:path>
              </a:pathLst>
            </a:custGeom>
            <a:solidFill>
              <a:srgbClr val="F3C0A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31">
              <a:extLst>
                <a:ext uri="{FF2B5EF4-FFF2-40B4-BE49-F238E27FC236}">
                  <a16:creationId xmlns="" xmlns:a16="http://schemas.microsoft.com/office/drawing/2014/main" id="{7F69A30A-9AA8-9F99-FBF0-61B52240C416}"/>
                </a:ext>
              </a:extLst>
            </p:cNvPr>
            <p:cNvSpPr/>
            <p:nvPr/>
          </p:nvSpPr>
          <p:spPr>
            <a:xfrm>
              <a:off x="15783464" y="3090758"/>
              <a:ext cx="18150" cy="18150"/>
            </a:xfrm>
            <a:custGeom>
              <a:avLst/>
              <a:gdLst>
                <a:gd name="connsiteX0" fmla="*/ 18151 w 18150"/>
                <a:gd name="connsiteY0" fmla="*/ 18151 h 18150"/>
                <a:gd name="connsiteX1" fmla="*/ 0 w 18150"/>
                <a:gd name="connsiteY1" fmla="*/ 0 h 18150"/>
                <a:gd name="connsiteX2" fmla="*/ 18151 w 18150"/>
                <a:gd name="connsiteY2" fmla="*/ 18151 h 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0" h="18150">
                  <a:moveTo>
                    <a:pt x="18151" y="18151"/>
                  </a:moveTo>
                  <a:cubicBezTo>
                    <a:pt x="12012" y="12946"/>
                    <a:pt x="5872" y="6940"/>
                    <a:pt x="0" y="0"/>
                  </a:cubicBezTo>
                  <a:cubicBezTo>
                    <a:pt x="5872" y="7073"/>
                    <a:pt x="11878" y="13079"/>
                    <a:pt x="18151" y="18151"/>
                  </a:cubicBezTo>
                  <a:close/>
                </a:path>
              </a:pathLst>
            </a:custGeom>
            <a:noFill/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32">
              <a:extLst>
                <a:ext uri="{FF2B5EF4-FFF2-40B4-BE49-F238E27FC236}">
                  <a16:creationId xmlns="" xmlns:a16="http://schemas.microsoft.com/office/drawing/2014/main" id="{BE955E7B-712E-63B6-86D3-A5FC3BEFD781}"/>
                </a:ext>
              </a:extLst>
            </p:cNvPr>
            <p:cNvSpPr/>
            <p:nvPr/>
          </p:nvSpPr>
          <p:spPr>
            <a:xfrm>
              <a:off x="15776657" y="3082350"/>
              <a:ext cx="6673" cy="8408"/>
            </a:xfrm>
            <a:custGeom>
              <a:avLst/>
              <a:gdLst>
                <a:gd name="connsiteX0" fmla="*/ 0 w 6673"/>
                <a:gd name="connsiteY0" fmla="*/ 0 h 8408"/>
                <a:gd name="connsiteX1" fmla="*/ 0 w 6673"/>
                <a:gd name="connsiteY1" fmla="*/ 0 h 8408"/>
                <a:gd name="connsiteX2" fmla="*/ 6673 w 6673"/>
                <a:gd name="connsiteY2" fmla="*/ 8408 h 8408"/>
                <a:gd name="connsiteX3" fmla="*/ 0 w 6673"/>
                <a:gd name="connsiteY3" fmla="*/ 0 h 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3" h="8408">
                  <a:moveTo>
                    <a:pt x="0" y="0"/>
                  </a:moveTo>
                  <a:lnTo>
                    <a:pt x="0" y="0"/>
                  </a:lnTo>
                  <a:cubicBezTo>
                    <a:pt x="2135" y="2936"/>
                    <a:pt x="4404" y="5739"/>
                    <a:pt x="6673" y="8408"/>
                  </a:cubicBezTo>
                  <a:cubicBezTo>
                    <a:pt x="4538" y="5739"/>
                    <a:pt x="2269" y="3070"/>
                    <a:pt x="0" y="0"/>
                  </a:cubicBezTo>
                  <a:close/>
                </a:path>
              </a:pathLst>
            </a:custGeom>
            <a:solidFill>
              <a:srgbClr val="D8AD8F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33">
              <a:extLst>
                <a:ext uri="{FF2B5EF4-FFF2-40B4-BE49-F238E27FC236}">
                  <a16:creationId xmlns="" xmlns:a16="http://schemas.microsoft.com/office/drawing/2014/main" id="{E93A5ED0-F58E-F49D-85D1-F6E492783030}"/>
                </a:ext>
              </a:extLst>
            </p:cNvPr>
            <p:cNvSpPr/>
            <p:nvPr/>
          </p:nvSpPr>
          <p:spPr>
            <a:xfrm>
              <a:off x="15801615" y="3108909"/>
              <a:ext cx="114911" cy="86191"/>
            </a:xfrm>
            <a:custGeom>
              <a:avLst/>
              <a:gdLst>
                <a:gd name="connsiteX0" fmla="*/ 114911 w 114911"/>
                <a:gd name="connsiteY0" fmla="*/ 23489 h 86191"/>
                <a:gd name="connsiteX1" fmla="*/ 0 w 114911"/>
                <a:gd name="connsiteY1" fmla="*/ 0 h 86191"/>
                <a:gd name="connsiteX2" fmla="*/ 54853 w 114911"/>
                <a:gd name="connsiteY2" fmla="*/ 31364 h 86191"/>
                <a:gd name="connsiteX3" fmla="*/ 49514 w 114911"/>
                <a:gd name="connsiteY3" fmla="*/ 77942 h 86191"/>
                <a:gd name="connsiteX4" fmla="*/ 68199 w 114911"/>
                <a:gd name="connsiteY4" fmla="*/ 84748 h 86191"/>
                <a:gd name="connsiteX5" fmla="*/ 114911 w 114911"/>
                <a:gd name="connsiteY5" fmla="*/ 23489 h 8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11" h="86191">
                  <a:moveTo>
                    <a:pt x="114911" y="23489"/>
                  </a:moveTo>
                  <a:cubicBezTo>
                    <a:pt x="114911" y="23489"/>
                    <a:pt x="51917" y="41907"/>
                    <a:pt x="0" y="0"/>
                  </a:cubicBezTo>
                  <a:cubicBezTo>
                    <a:pt x="27627" y="23623"/>
                    <a:pt x="54853" y="31364"/>
                    <a:pt x="54853" y="31364"/>
                  </a:cubicBezTo>
                  <a:cubicBezTo>
                    <a:pt x="54853" y="47379"/>
                    <a:pt x="52584" y="63394"/>
                    <a:pt x="49514" y="77942"/>
                  </a:cubicBezTo>
                  <a:cubicBezTo>
                    <a:pt x="57122" y="84882"/>
                    <a:pt x="57656" y="88352"/>
                    <a:pt x="68199" y="84748"/>
                  </a:cubicBezTo>
                  <a:cubicBezTo>
                    <a:pt x="108238" y="71402"/>
                    <a:pt x="114911" y="23489"/>
                    <a:pt x="114911" y="23489"/>
                  </a:cubicBezTo>
                  <a:close/>
                </a:path>
              </a:pathLst>
            </a:custGeom>
            <a:solidFill>
              <a:srgbClr val="D8AD8F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34">
              <a:extLst>
                <a:ext uri="{FF2B5EF4-FFF2-40B4-BE49-F238E27FC236}">
                  <a16:creationId xmlns="" xmlns:a16="http://schemas.microsoft.com/office/drawing/2014/main" id="{F09AD2AC-0620-BBBF-B1F8-2F2BE50F8ECE}"/>
                </a:ext>
              </a:extLst>
            </p:cNvPr>
            <p:cNvSpPr/>
            <p:nvPr/>
          </p:nvSpPr>
          <p:spPr>
            <a:xfrm>
              <a:off x="15325956" y="3393851"/>
              <a:ext cx="20019" cy="173500"/>
            </a:xfrm>
            <a:custGeom>
              <a:avLst/>
              <a:gdLst>
                <a:gd name="connsiteX0" fmla="*/ 0 w 20019"/>
                <a:gd name="connsiteY0" fmla="*/ 0 h 173500"/>
                <a:gd name="connsiteX1" fmla="*/ 20019 w 20019"/>
                <a:gd name="connsiteY1" fmla="*/ 0 h 173500"/>
                <a:gd name="connsiteX2" fmla="*/ 20019 w 20019"/>
                <a:gd name="connsiteY2" fmla="*/ 173501 h 173500"/>
                <a:gd name="connsiteX3" fmla="*/ 0 w 20019"/>
                <a:gd name="connsiteY3" fmla="*/ 173501 h 17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173500">
                  <a:moveTo>
                    <a:pt x="0" y="0"/>
                  </a:moveTo>
                  <a:lnTo>
                    <a:pt x="20019" y="0"/>
                  </a:lnTo>
                  <a:lnTo>
                    <a:pt x="20019" y="173501"/>
                  </a:lnTo>
                  <a:lnTo>
                    <a:pt x="0" y="173501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35">
              <a:extLst>
                <a:ext uri="{FF2B5EF4-FFF2-40B4-BE49-F238E27FC236}">
                  <a16:creationId xmlns="" xmlns:a16="http://schemas.microsoft.com/office/drawing/2014/main" id="{FEE8A4F2-414D-3C17-DA40-CD3FF6DCAE40}"/>
                </a:ext>
              </a:extLst>
            </p:cNvPr>
            <p:cNvSpPr/>
            <p:nvPr/>
          </p:nvSpPr>
          <p:spPr>
            <a:xfrm rot="18056292">
              <a:off x="15571652" y="3537394"/>
              <a:ext cx="155612" cy="20018"/>
            </a:xfrm>
            <a:custGeom>
              <a:avLst/>
              <a:gdLst>
                <a:gd name="connsiteX0" fmla="*/ 0 w 155612"/>
                <a:gd name="connsiteY0" fmla="*/ 0 h 20018"/>
                <a:gd name="connsiteX1" fmla="*/ 155613 w 155612"/>
                <a:gd name="connsiteY1" fmla="*/ 0 h 20018"/>
                <a:gd name="connsiteX2" fmla="*/ 155613 w 155612"/>
                <a:gd name="connsiteY2" fmla="*/ 20019 h 20018"/>
                <a:gd name="connsiteX3" fmla="*/ 0 w 155612"/>
                <a:gd name="connsiteY3" fmla="*/ 20019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2" h="20018">
                  <a:moveTo>
                    <a:pt x="0" y="0"/>
                  </a:moveTo>
                  <a:lnTo>
                    <a:pt x="155613" y="0"/>
                  </a:lnTo>
                  <a:lnTo>
                    <a:pt x="155613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36">
              <a:extLst>
                <a:ext uri="{FF2B5EF4-FFF2-40B4-BE49-F238E27FC236}">
                  <a16:creationId xmlns="" xmlns:a16="http://schemas.microsoft.com/office/drawing/2014/main" id="{8464E370-BD1F-5AE7-DA9A-12FB5C69269E}"/>
                </a:ext>
              </a:extLst>
            </p:cNvPr>
            <p:cNvSpPr/>
            <p:nvPr/>
          </p:nvSpPr>
          <p:spPr>
            <a:xfrm rot="21349156">
              <a:off x="15621946" y="3997735"/>
              <a:ext cx="548641" cy="20018"/>
            </a:xfrm>
            <a:custGeom>
              <a:avLst/>
              <a:gdLst>
                <a:gd name="connsiteX0" fmla="*/ 0 w 548641"/>
                <a:gd name="connsiteY0" fmla="*/ 0 h 20018"/>
                <a:gd name="connsiteX1" fmla="*/ 548641 w 548641"/>
                <a:gd name="connsiteY1" fmla="*/ 0 h 20018"/>
                <a:gd name="connsiteX2" fmla="*/ 548641 w 548641"/>
                <a:gd name="connsiteY2" fmla="*/ 20018 h 20018"/>
                <a:gd name="connsiteX3" fmla="*/ 0 w 548641"/>
                <a:gd name="connsiteY3" fmla="*/ 20018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41" h="20018">
                  <a:moveTo>
                    <a:pt x="0" y="0"/>
                  </a:moveTo>
                  <a:lnTo>
                    <a:pt x="548641" y="0"/>
                  </a:lnTo>
                  <a:lnTo>
                    <a:pt x="548641" y="20018"/>
                  </a:lnTo>
                  <a:lnTo>
                    <a:pt x="0" y="20018"/>
                  </a:lnTo>
                  <a:close/>
                </a:path>
              </a:pathLst>
            </a:custGeom>
            <a:solidFill>
              <a:srgbClr val="141414"/>
            </a:solidFill>
            <a:ln w="13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37">
              <a:extLst>
                <a:ext uri="{FF2B5EF4-FFF2-40B4-BE49-F238E27FC236}">
                  <a16:creationId xmlns="" xmlns:a16="http://schemas.microsoft.com/office/drawing/2014/main" id="{67B21D94-A0EF-7B96-6D18-8329929BECC6}"/>
                </a:ext>
              </a:extLst>
            </p:cNvPr>
            <p:cNvSpPr/>
            <p:nvPr/>
          </p:nvSpPr>
          <p:spPr>
            <a:xfrm rot="21032261">
              <a:off x="16260217" y="3479003"/>
              <a:ext cx="20019" cy="243569"/>
            </a:xfrm>
            <a:custGeom>
              <a:avLst/>
              <a:gdLst>
                <a:gd name="connsiteX0" fmla="*/ 0 w 20019"/>
                <a:gd name="connsiteY0" fmla="*/ 0 h 243569"/>
                <a:gd name="connsiteX1" fmla="*/ 20020 w 20019"/>
                <a:gd name="connsiteY1" fmla="*/ 0 h 243569"/>
                <a:gd name="connsiteX2" fmla="*/ 20020 w 20019"/>
                <a:gd name="connsiteY2" fmla="*/ 243570 h 243569"/>
                <a:gd name="connsiteX3" fmla="*/ 0 w 20019"/>
                <a:gd name="connsiteY3" fmla="*/ 243570 h 24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243569">
                  <a:moveTo>
                    <a:pt x="0" y="0"/>
                  </a:moveTo>
                  <a:lnTo>
                    <a:pt x="20020" y="0"/>
                  </a:lnTo>
                  <a:lnTo>
                    <a:pt x="20020" y="243570"/>
                  </a:lnTo>
                  <a:lnTo>
                    <a:pt x="0" y="243570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38">
              <a:extLst>
                <a:ext uri="{FF2B5EF4-FFF2-40B4-BE49-F238E27FC236}">
                  <a16:creationId xmlns="" xmlns:a16="http://schemas.microsoft.com/office/drawing/2014/main" id="{0B803562-8A12-EEDC-A1CE-A7628E010FB0}"/>
                </a:ext>
              </a:extLst>
            </p:cNvPr>
            <p:cNvSpPr/>
            <p:nvPr/>
          </p:nvSpPr>
          <p:spPr>
            <a:xfrm rot="20921471">
              <a:off x="16573894" y="3639656"/>
              <a:ext cx="20019" cy="136133"/>
            </a:xfrm>
            <a:custGeom>
              <a:avLst/>
              <a:gdLst>
                <a:gd name="connsiteX0" fmla="*/ 0 w 20019"/>
                <a:gd name="connsiteY0" fmla="*/ 0 h 136133"/>
                <a:gd name="connsiteX1" fmla="*/ 20020 w 20019"/>
                <a:gd name="connsiteY1" fmla="*/ 0 h 136133"/>
                <a:gd name="connsiteX2" fmla="*/ 20020 w 20019"/>
                <a:gd name="connsiteY2" fmla="*/ 136133 h 136133"/>
                <a:gd name="connsiteX3" fmla="*/ 0 w 20019"/>
                <a:gd name="connsiteY3" fmla="*/ 136133 h 13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136133">
                  <a:moveTo>
                    <a:pt x="0" y="0"/>
                  </a:moveTo>
                  <a:lnTo>
                    <a:pt x="20020" y="0"/>
                  </a:lnTo>
                  <a:lnTo>
                    <a:pt x="20020" y="136133"/>
                  </a:lnTo>
                  <a:lnTo>
                    <a:pt x="0" y="136133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39">
              <a:extLst>
                <a:ext uri="{FF2B5EF4-FFF2-40B4-BE49-F238E27FC236}">
                  <a16:creationId xmlns="" xmlns:a16="http://schemas.microsoft.com/office/drawing/2014/main" id="{655A1ECE-9163-0E0B-D6DD-47A64B1FF8E5}"/>
                </a:ext>
              </a:extLst>
            </p:cNvPr>
            <p:cNvSpPr/>
            <p:nvPr/>
          </p:nvSpPr>
          <p:spPr>
            <a:xfrm rot="18900000">
              <a:off x="15445972" y="5661113"/>
              <a:ext cx="20019" cy="56587"/>
            </a:xfrm>
            <a:custGeom>
              <a:avLst/>
              <a:gdLst>
                <a:gd name="connsiteX0" fmla="*/ 0 w 20019"/>
                <a:gd name="connsiteY0" fmla="*/ 0 h 56587"/>
                <a:gd name="connsiteX1" fmla="*/ 20019 w 20019"/>
                <a:gd name="connsiteY1" fmla="*/ 0 h 56587"/>
                <a:gd name="connsiteX2" fmla="*/ 20019 w 20019"/>
                <a:gd name="connsiteY2" fmla="*/ 56587 h 56587"/>
                <a:gd name="connsiteX3" fmla="*/ 0 w 20019"/>
                <a:gd name="connsiteY3" fmla="*/ 56587 h 5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56587">
                  <a:moveTo>
                    <a:pt x="0" y="0"/>
                  </a:moveTo>
                  <a:lnTo>
                    <a:pt x="20019" y="0"/>
                  </a:lnTo>
                  <a:lnTo>
                    <a:pt x="20019" y="56587"/>
                  </a:lnTo>
                  <a:lnTo>
                    <a:pt x="0" y="56587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40">
              <a:extLst>
                <a:ext uri="{FF2B5EF4-FFF2-40B4-BE49-F238E27FC236}">
                  <a16:creationId xmlns="" xmlns:a16="http://schemas.microsoft.com/office/drawing/2014/main" id="{4B8CFB31-6965-9C62-72C0-124C51A659E3}"/>
                </a:ext>
              </a:extLst>
            </p:cNvPr>
            <p:cNvSpPr/>
            <p:nvPr/>
          </p:nvSpPr>
          <p:spPr>
            <a:xfrm rot="18900000">
              <a:off x="15372670" y="5671747"/>
              <a:ext cx="20019" cy="75538"/>
            </a:xfrm>
            <a:custGeom>
              <a:avLst/>
              <a:gdLst>
                <a:gd name="connsiteX0" fmla="*/ 0 w 20019"/>
                <a:gd name="connsiteY0" fmla="*/ 0 h 75538"/>
                <a:gd name="connsiteX1" fmla="*/ 20019 w 20019"/>
                <a:gd name="connsiteY1" fmla="*/ 0 h 75538"/>
                <a:gd name="connsiteX2" fmla="*/ 20019 w 20019"/>
                <a:gd name="connsiteY2" fmla="*/ 75539 h 75538"/>
                <a:gd name="connsiteX3" fmla="*/ 0 w 20019"/>
                <a:gd name="connsiteY3" fmla="*/ 75539 h 7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9" h="75538">
                  <a:moveTo>
                    <a:pt x="0" y="0"/>
                  </a:moveTo>
                  <a:lnTo>
                    <a:pt x="20019" y="0"/>
                  </a:lnTo>
                  <a:lnTo>
                    <a:pt x="20019" y="75539"/>
                  </a:lnTo>
                  <a:lnTo>
                    <a:pt x="0" y="7553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41">
              <a:extLst>
                <a:ext uri="{FF2B5EF4-FFF2-40B4-BE49-F238E27FC236}">
                  <a16:creationId xmlns="" xmlns:a16="http://schemas.microsoft.com/office/drawing/2014/main" id="{2327DDC6-2B76-57EA-9816-B3373E496E0E}"/>
                </a:ext>
              </a:extLst>
            </p:cNvPr>
            <p:cNvSpPr/>
            <p:nvPr/>
          </p:nvSpPr>
          <p:spPr>
            <a:xfrm rot="18221309">
              <a:off x="16413104" y="5665796"/>
              <a:ext cx="48181" cy="20020"/>
            </a:xfrm>
            <a:custGeom>
              <a:avLst/>
              <a:gdLst>
                <a:gd name="connsiteX0" fmla="*/ 0 w 48181"/>
                <a:gd name="connsiteY0" fmla="*/ 0 h 20020"/>
                <a:gd name="connsiteX1" fmla="*/ 48182 w 48181"/>
                <a:gd name="connsiteY1" fmla="*/ 0 h 20020"/>
                <a:gd name="connsiteX2" fmla="*/ 48182 w 48181"/>
                <a:gd name="connsiteY2" fmla="*/ 20020 h 20020"/>
                <a:gd name="connsiteX3" fmla="*/ 0 w 48181"/>
                <a:gd name="connsiteY3" fmla="*/ 20020 h 2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81" h="20020">
                  <a:moveTo>
                    <a:pt x="0" y="0"/>
                  </a:moveTo>
                  <a:lnTo>
                    <a:pt x="48182" y="0"/>
                  </a:lnTo>
                  <a:lnTo>
                    <a:pt x="48182" y="20020"/>
                  </a:lnTo>
                  <a:lnTo>
                    <a:pt x="0" y="20020"/>
                  </a:lnTo>
                  <a:close/>
                </a:path>
              </a:pathLst>
            </a:custGeom>
            <a:solidFill>
              <a:srgbClr val="141414"/>
            </a:solidFill>
            <a:ln w="13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42">
              <a:extLst>
                <a:ext uri="{FF2B5EF4-FFF2-40B4-BE49-F238E27FC236}">
                  <a16:creationId xmlns="" xmlns:a16="http://schemas.microsoft.com/office/drawing/2014/main" id="{9E304003-FBF4-881E-B338-E3C14663C26D}"/>
                </a:ext>
              </a:extLst>
            </p:cNvPr>
            <p:cNvSpPr/>
            <p:nvPr/>
          </p:nvSpPr>
          <p:spPr>
            <a:xfrm rot="18413913">
              <a:off x="16490329" y="5699307"/>
              <a:ext cx="66731" cy="20019"/>
            </a:xfrm>
            <a:custGeom>
              <a:avLst/>
              <a:gdLst>
                <a:gd name="connsiteX0" fmla="*/ 0 w 66731"/>
                <a:gd name="connsiteY0" fmla="*/ 0 h 20019"/>
                <a:gd name="connsiteX1" fmla="*/ 66731 w 66731"/>
                <a:gd name="connsiteY1" fmla="*/ 0 h 20019"/>
                <a:gd name="connsiteX2" fmla="*/ 66731 w 66731"/>
                <a:gd name="connsiteY2" fmla="*/ 20019 h 20019"/>
                <a:gd name="connsiteX3" fmla="*/ 0 w 66731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31" h="20019">
                  <a:moveTo>
                    <a:pt x="0" y="0"/>
                  </a:moveTo>
                  <a:lnTo>
                    <a:pt x="66731" y="0"/>
                  </a:lnTo>
                  <a:lnTo>
                    <a:pt x="66731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43">
              <a:extLst>
                <a:ext uri="{FF2B5EF4-FFF2-40B4-BE49-F238E27FC236}">
                  <a16:creationId xmlns="" xmlns:a16="http://schemas.microsoft.com/office/drawing/2014/main" id="{A09E47AA-97A0-A21B-1CA6-C17FCCA09E59}"/>
                </a:ext>
              </a:extLst>
            </p:cNvPr>
            <p:cNvSpPr/>
            <p:nvPr/>
          </p:nvSpPr>
          <p:spPr>
            <a:xfrm>
              <a:off x="16080818" y="4006708"/>
              <a:ext cx="222347" cy="207266"/>
            </a:xfrm>
            <a:custGeom>
              <a:avLst/>
              <a:gdLst>
                <a:gd name="connsiteX0" fmla="*/ 154415 w 222347"/>
                <a:gd name="connsiteY0" fmla="*/ 207267 h 207266"/>
                <a:gd name="connsiteX1" fmla="*/ 98762 w 222347"/>
                <a:gd name="connsiteY1" fmla="*/ 192719 h 207266"/>
                <a:gd name="connsiteX2" fmla="*/ 0 w 222347"/>
                <a:gd name="connsiteY2" fmla="*/ 2269 h 207266"/>
                <a:gd name="connsiteX3" fmla="*/ 19886 w 222347"/>
                <a:gd name="connsiteY3" fmla="*/ 0 h 207266"/>
                <a:gd name="connsiteX4" fmla="*/ 108638 w 222347"/>
                <a:gd name="connsiteY4" fmla="*/ 175369 h 207266"/>
                <a:gd name="connsiteX5" fmla="*/ 214073 w 222347"/>
                <a:gd name="connsiteY5" fmla="*/ 172700 h 207266"/>
                <a:gd name="connsiteX6" fmla="*/ 222348 w 222347"/>
                <a:gd name="connsiteY6" fmla="*/ 190984 h 207266"/>
                <a:gd name="connsiteX7" fmla="*/ 154415 w 222347"/>
                <a:gd name="connsiteY7" fmla="*/ 207267 h 20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347" h="207266">
                  <a:moveTo>
                    <a:pt x="154415" y="207267"/>
                  </a:moveTo>
                  <a:cubicBezTo>
                    <a:pt x="134396" y="207267"/>
                    <a:pt x="115845" y="202462"/>
                    <a:pt x="98762" y="192719"/>
                  </a:cubicBezTo>
                  <a:cubicBezTo>
                    <a:pt x="17617" y="146675"/>
                    <a:pt x="667" y="8141"/>
                    <a:pt x="0" y="2269"/>
                  </a:cubicBezTo>
                  <a:lnTo>
                    <a:pt x="19886" y="0"/>
                  </a:lnTo>
                  <a:cubicBezTo>
                    <a:pt x="20019" y="1335"/>
                    <a:pt x="36302" y="134396"/>
                    <a:pt x="108638" y="175369"/>
                  </a:cubicBezTo>
                  <a:cubicBezTo>
                    <a:pt x="138000" y="191919"/>
                    <a:pt x="173501" y="191118"/>
                    <a:pt x="214073" y="172700"/>
                  </a:cubicBezTo>
                  <a:lnTo>
                    <a:pt x="222348" y="190984"/>
                  </a:lnTo>
                  <a:cubicBezTo>
                    <a:pt x="198324" y="201795"/>
                    <a:pt x="175503" y="207267"/>
                    <a:pt x="154415" y="207267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44">
              <a:extLst>
                <a:ext uri="{FF2B5EF4-FFF2-40B4-BE49-F238E27FC236}">
                  <a16:creationId xmlns="" xmlns:a16="http://schemas.microsoft.com/office/drawing/2014/main" id="{CED4B9BD-9B45-AE77-A2AA-41039BEF9A10}"/>
                </a:ext>
              </a:extLst>
            </p:cNvPr>
            <p:cNvSpPr/>
            <p:nvPr/>
          </p:nvSpPr>
          <p:spPr>
            <a:xfrm>
              <a:off x="15621708" y="4038739"/>
              <a:ext cx="177776" cy="241299"/>
            </a:xfrm>
            <a:custGeom>
              <a:avLst/>
              <a:gdLst>
                <a:gd name="connsiteX0" fmla="*/ 31230 w 177776"/>
                <a:gd name="connsiteY0" fmla="*/ 241299 h 241299"/>
                <a:gd name="connsiteX1" fmla="*/ 0 w 177776"/>
                <a:gd name="connsiteY1" fmla="*/ 239297 h 241299"/>
                <a:gd name="connsiteX2" fmla="*/ 2536 w 177776"/>
                <a:gd name="connsiteY2" fmla="*/ 219412 h 241299"/>
                <a:gd name="connsiteX3" fmla="*/ 121050 w 177776"/>
                <a:gd name="connsiteY3" fmla="*/ 187114 h 241299"/>
                <a:gd name="connsiteX4" fmla="*/ 152013 w 177776"/>
                <a:gd name="connsiteY4" fmla="*/ 4137 h 241299"/>
                <a:gd name="connsiteX5" fmla="*/ 171632 w 177776"/>
                <a:gd name="connsiteY5" fmla="*/ 0 h 241299"/>
                <a:gd name="connsiteX6" fmla="*/ 135865 w 177776"/>
                <a:gd name="connsiteY6" fmla="*/ 200593 h 241299"/>
                <a:gd name="connsiteX7" fmla="*/ 31230 w 177776"/>
                <a:gd name="connsiteY7" fmla="*/ 241299 h 24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776" h="241299">
                  <a:moveTo>
                    <a:pt x="31230" y="241299"/>
                  </a:moveTo>
                  <a:cubicBezTo>
                    <a:pt x="21221" y="241299"/>
                    <a:pt x="10811" y="240632"/>
                    <a:pt x="0" y="239297"/>
                  </a:cubicBezTo>
                  <a:lnTo>
                    <a:pt x="2536" y="219412"/>
                  </a:lnTo>
                  <a:cubicBezTo>
                    <a:pt x="55387" y="226085"/>
                    <a:pt x="95292" y="215141"/>
                    <a:pt x="121050" y="187114"/>
                  </a:cubicBezTo>
                  <a:cubicBezTo>
                    <a:pt x="176704" y="126789"/>
                    <a:pt x="152280" y="5472"/>
                    <a:pt x="152013" y="4137"/>
                  </a:cubicBezTo>
                  <a:lnTo>
                    <a:pt x="171632" y="0"/>
                  </a:lnTo>
                  <a:cubicBezTo>
                    <a:pt x="172700" y="5338"/>
                    <a:pt x="198458" y="132528"/>
                    <a:pt x="135865" y="200593"/>
                  </a:cubicBezTo>
                  <a:cubicBezTo>
                    <a:pt x="110774" y="227686"/>
                    <a:pt x="75807" y="241299"/>
                    <a:pt x="31230" y="241299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45">
              <a:extLst>
                <a:ext uri="{FF2B5EF4-FFF2-40B4-BE49-F238E27FC236}">
                  <a16:creationId xmlns="" xmlns:a16="http://schemas.microsoft.com/office/drawing/2014/main" id="{DF6D0E82-A437-F1EF-FE08-F27A1D4FBEF1}"/>
                </a:ext>
              </a:extLst>
            </p:cNvPr>
            <p:cNvSpPr/>
            <p:nvPr/>
          </p:nvSpPr>
          <p:spPr>
            <a:xfrm rot="21112242">
              <a:off x="15946312" y="4013487"/>
              <a:ext cx="20018" cy="188705"/>
            </a:xfrm>
            <a:custGeom>
              <a:avLst/>
              <a:gdLst>
                <a:gd name="connsiteX0" fmla="*/ 0 w 20018"/>
                <a:gd name="connsiteY0" fmla="*/ 0 h 188705"/>
                <a:gd name="connsiteX1" fmla="*/ 20018 w 20018"/>
                <a:gd name="connsiteY1" fmla="*/ 0 h 188705"/>
                <a:gd name="connsiteX2" fmla="*/ 20018 w 20018"/>
                <a:gd name="connsiteY2" fmla="*/ 188706 h 188705"/>
                <a:gd name="connsiteX3" fmla="*/ 0 w 20018"/>
                <a:gd name="connsiteY3" fmla="*/ 188706 h 18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8" h="188705">
                  <a:moveTo>
                    <a:pt x="0" y="0"/>
                  </a:moveTo>
                  <a:lnTo>
                    <a:pt x="20018" y="0"/>
                  </a:lnTo>
                  <a:lnTo>
                    <a:pt x="20018" y="188706"/>
                  </a:lnTo>
                  <a:lnTo>
                    <a:pt x="0" y="188706"/>
                  </a:lnTo>
                  <a:close/>
                </a:path>
              </a:pathLst>
            </a:custGeom>
            <a:solidFill>
              <a:srgbClr val="141414"/>
            </a:solidFill>
            <a:ln w="133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7" name="Graphic 4">
              <a:extLst>
                <a:ext uri="{FF2B5EF4-FFF2-40B4-BE49-F238E27FC236}">
                  <a16:creationId xmlns="" xmlns:a16="http://schemas.microsoft.com/office/drawing/2014/main" id="{795A2B66-9697-C5B1-2DAC-9ECDC6A75667}"/>
                </a:ext>
              </a:extLst>
            </p:cNvPr>
            <p:cNvGrpSpPr/>
            <p:nvPr/>
          </p:nvGrpSpPr>
          <p:grpSpPr>
            <a:xfrm>
              <a:off x="14272714" y="4368432"/>
              <a:ext cx="845266" cy="747079"/>
              <a:chOff x="14272714" y="4368432"/>
              <a:chExt cx="845266" cy="747079"/>
            </a:xfrm>
          </p:grpSpPr>
          <p:sp>
            <p:nvSpPr>
              <p:cNvPr id="166" name="Freeform: Shape 75">
                <a:extLst>
                  <a:ext uri="{FF2B5EF4-FFF2-40B4-BE49-F238E27FC236}">
                    <a16:creationId xmlns="" xmlns:a16="http://schemas.microsoft.com/office/drawing/2014/main" id="{7E4AE0D4-CB5C-248A-1CDD-1517D65EB009}"/>
                  </a:ext>
                </a:extLst>
              </p:cNvPr>
              <p:cNvSpPr/>
              <p:nvPr/>
            </p:nvSpPr>
            <p:spPr>
              <a:xfrm>
                <a:off x="14282724" y="4378308"/>
                <a:ext cx="825246" cy="727018"/>
              </a:xfrm>
              <a:custGeom>
                <a:avLst/>
                <a:gdLst>
                  <a:gd name="connsiteX0" fmla="*/ 779377 w 825246"/>
                  <a:gd name="connsiteY0" fmla="*/ 496838 h 727018"/>
                  <a:gd name="connsiteX1" fmla="*/ 255939 w 825246"/>
                  <a:gd name="connsiteY1" fmla="*/ 720921 h 727018"/>
                  <a:gd name="connsiteX2" fmla="*/ 156643 w 825246"/>
                  <a:gd name="connsiteY2" fmla="*/ 681149 h 727018"/>
                  <a:gd name="connsiteX3" fmla="*/ 6098 w 825246"/>
                  <a:gd name="connsiteY3" fmla="*/ 329477 h 727018"/>
                  <a:gd name="connsiteX4" fmla="*/ 45870 w 825246"/>
                  <a:gd name="connsiteY4" fmla="*/ 230181 h 727018"/>
                  <a:gd name="connsiteX5" fmla="*/ 569308 w 825246"/>
                  <a:gd name="connsiteY5" fmla="*/ 6098 h 727018"/>
                  <a:gd name="connsiteX6" fmla="*/ 668604 w 825246"/>
                  <a:gd name="connsiteY6" fmla="*/ 45870 h 727018"/>
                  <a:gd name="connsiteX7" fmla="*/ 819149 w 825246"/>
                  <a:gd name="connsiteY7" fmla="*/ 397542 h 727018"/>
                  <a:gd name="connsiteX8" fmla="*/ 779377 w 825246"/>
                  <a:gd name="connsiteY8" fmla="*/ 496838 h 72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5246" h="727018">
                    <a:moveTo>
                      <a:pt x="779377" y="496838"/>
                    </a:moveTo>
                    <a:lnTo>
                      <a:pt x="255939" y="720921"/>
                    </a:lnTo>
                    <a:cubicBezTo>
                      <a:pt x="217635" y="737337"/>
                      <a:pt x="172926" y="719453"/>
                      <a:pt x="156643" y="681149"/>
                    </a:cubicBezTo>
                    <a:lnTo>
                      <a:pt x="6098" y="329477"/>
                    </a:lnTo>
                    <a:cubicBezTo>
                      <a:pt x="-10318" y="291173"/>
                      <a:pt x="7566" y="246463"/>
                      <a:pt x="45870" y="230181"/>
                    </a:cubicBezTo>
                    <a:lnTo>
                      <a:pt x="569308" y="6098"/>
                    </a:lnTo>
                    <a:cubicBezTo>
                      <a:pt x="607612" y="-10318"/>
                      <a:pt x="652321" y="7566"/>
                      <a:pt x="668604" y="45870"/>
                    </a:cubicBezTo>
                    <a:lnTo>
                      <a:pt x="819149" y="397542"/>
                    </a:lnTo>
                    <a:cubicBezTo>
                      <a:pt x="835565" y="435846"/>
                      <a:pt x="817681" y="480556"/>
                      <a:pt x="779377" y="496838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76">
                <a:extLst>
                  <a:ext uri="{FF2B5EF4-FFF2-40B4-BE49-F238E27FC236}">
                    <a16:creationId xmlns="" xmlns:a16="http://schemas.microsoft.com/office/drawing/2014/main" id="{6FBD42EC-B528-107E-225D-75A1079444E0}"/>
                  </a:ext>
                </a:extLst>
              </p:cNvPr>
              <p:cNvSpPr/>
              <p:nvPr/>
            </p:nvSpPr>
            <p:spPr>
              <a:xfrm>
                <a:off x="14272714" y="4368432"/>
                <a:ext cx="845266" cy="747079"/>
              </a:xfrm>
              <a:custGeom>
                <a:avLst/>
                <a:gdLst>
                  <a:gd name="connsiteX0" fmla="*/ 236320 w 845266"/>
                  <a:gd name="connsiteY0" fmla="*/ 747079 h 747079"/>
                  <a:gd name="connsiteX1" fmla="*/ 157444 w 845266"/>
                  <a:gd name="connsiteY1" fmla="*/ 695163 h 747079"/>
                  <a:gd name="connsiteX2" fmla="*/ 6899 w 845266"/>
                  <a:gd name="connsiteY2" fmla="*/ 343490 h 747079"/>
                  <a:gd name="connsiteX3" fmla="*/ 51876 w 845266"/>
                  <a:gd name="connsiteY3" fmla="*/ 230982 h 747079"/>
                  <a:gd name="connsiteX4" fmla="*/ 575314 w 845266"/>
                  <a:gd name="connsiteY4" fmla="*/ 6899 h 747079"/>
                  <a:gd name="connsiteX5" fmla="*/ 687823 w 845266"/>
                  <a:gd name="connsiteY5" fmla="*/ 51876 h 747079"/>
                  <a:gd name="connsiteX6" fmla="*/ 838368 w 845266"/>
                  <a:gd name="connsiteY6" fmla="*/ 403548 h 747079"/>
                  <a:gd name="connsiteX7" fmla="*/ 793391 w 845266"/>
                  <a:gd name="connsiteY7" fmla="*/ 516057 h 747079"/>
                  <a:gd name="connsiteX8" fmla="*/ 269953 w 845266"/>
                  <a:gd name="connsiteY8" fmla="*/ 740140 h 747079"/>
                  <a:gd name="connsiteX9" fmla="*/ 236320 w 845266"/>
                  <a:gd name="connsiteY9" fmla="*/ 747079 h 747079"/>
                  <a:gd name="connsiteX10" fmla="*/ 608946 w 845266"/>
                  <a:gd name="connsiteY10" fmla="*/ 19845 h 747079"/>
                  <a:gd name="connsiteX11" fmla="*/ 583188 w 845266"/>
                  <a:gd name="connsiteY11" fmla="*/ 25183 h 747079"/>
                  <a:gd name="connsiteX12" fmla="*/ 59750 w 845266"/>
                  <a:gd name="connsiteY12" fmla="*/ 249266 h 747079"/>
                  <a:gd name="connsiteX13" fmla="*/ 25317 w 845266"/>
                  <a:gd name="connsiteY13" fmla="*/ 335482 h 747079"/>
                  <a:gd name="connsiteX14" fmla="*/ 175862 w 845266"/>
                  <a:gd name="connsiteY14" fmla="*/ 687155 h 747079"/>
                  <a:gd name="connsiteX15" fmla="*/ 262078 w 845266"/>
                  <a:gd name="connsiteY15" fmla="*/ 721588 h 747079"/>
                  <a:gd name="connsiteX16" fmla="*/ 785517 w 845266"/>
                  <a:gd name="connsiteY16" fmla="*/ 497505 h 747079"/>
                  <a:gd name="connsiteX17" fmla="*/ 819950 w 845266"/>
                  <a:gd name="connsiteY17" fmla="*/ 411289 h 747079"/>
                  <a:gd name="connsiteX18" fmla="*/ 669405 w 845266"/>
                  <a:gd name="connsiteY18" fmla="*/ 59616 h 747079"/>
                  <a:gd name="connsiteX19" fmla="*/ 608946 w 845266"/>
                  <a:gd name="connsiteY19" fmla="*/ 19845 h 747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5266" h="747079">
                    <a:moveTo>
                      <a:pt x="236320" y="747079"/>
                    </a:moveTo>
                    <a:cubicBezTo>
                      <a:pt x="203088" y="747079"/>
                      <a:pt x="171324" y="727594"/>
                      <a:pt x="157444" y="695163"/>
                    </a:cubicBezTo>
                    <a:lnTo>
                      <a:pt x="6899" y="343490"/>
                    </a:lnTo>
                    <a:cubicBezTo>
                      <a:pt x="-11652" y="300115"/>
                      <a:pt x="8500" y="249666"/>
                      <a:pt x="51876" y="230982"/>
                    </a:cubicBezTo>
                    <a:lnTo>
                      <a:pt x="575314" y="6899"/>
                    </a:lnTo>
                    <a:cubicBezTo>
                      <a:pt x="618822" y="-11652"/>
                      <a:pt x="669138" y="8500"/>
                      <a:pt x="687823" y="51876"/>
                    </a:cubicBezTo>
                    <a:lnTo>
                      <a:pt x="838368" y="403548"/>
                    </a:lnTo>
                    <a:cubicBezTo>
                      <a:pt x="856919" y="446923"/>
                      <a:pt x="836766" y="497372"/>
                      <a:pt x="793391" y="516057"/>
                    </a:cubicBezTo>
                    <a:lnTo>
                      <a:pt x="269953" y="740140"/>
                    </a:lnTo>
                    <a:cubicBezTo>
                      <a:pt x="259009" y="744811"/>
                      <a:pt x="247531" y="747079"/>
                      <a:pt x="236320" y="747079"/>
                    </a:cubicBezTo>
                    <a:close/>
                    <a:moveTo>
                      <a:pt x="608946" y="19845"/>
                    </a:moveTo>
                    <a:cubicBezTo>
                      <a:pt x="600271" y="19845"/>
                      <a:pt x="591596" y="21580"/>
                      <a:pt x="583188" y="25183"/>
                    </a:cubicBezTo>
                    <a:lnTo>
                      <a:pt x="59750" y="249266"/>
                    </a:lnTo>
                    <a:cubicBezTo>
                      <a:pt x="26518" y="263546"/>
                      <a:pt x="11036" y="302117"/>
                      <a:pt x="25317" y="335482"/>
                    </a:cubicBezTo>
                    <a:lnTo>
                      <a:pt x="175862" y="687155"/>
                    </a:lnTo>
                    <a:cubicBezTo>
                      <a:pt x="190142" y="720387"/>
                      <a:pt x="228846" y="735869"/>
                      <a:pt x="262078" y="721588"/>
                    </a:cubicBezTo>
                    <a:lnTo>
                      <a:pt x="785517" y="497505"/>
                    </a:lnTo>
                    <a:cubicBezTo>
                      <a:pt x="818749" y="483225"/>
                      <a:pt x="834230" y="444655"/>
                      <a:pt x="819950" y="411289"/>
                    </a:cubicBezTo>
                    <a:lnTo>
                      <a:pt x="669405" y="59616"/>
                    </a:lnTo>
                    <a:cubicBezTo>
                      <a:pt x="658728" y="34792"/>
                      <a:pt x="634438" y="19845"/>
                      <a:pt x="608946" y="1984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8" name="Graphic 4">
              <a:extLst>
                <a:ext uri="{FF2B5EF4-FFF2-40B4-BE49-F238E27FC236}">
                  <a16:creationId xmlns="" xmlns:a16="http://schemas.microsoft.com/office/drawing/2014/main" id="{DCC90436-30A6-481D-9F66-711AF89A492E}"/>
                </a:ext>
              </a:extLst>
            </p:cNvPr>
            <p:cNvGrpSpPr/>
            <p:nvPr/>
          </p:nvGrpSpPr>
          <p:grpSpPr>
            <a:xfrm>
              <a:off x="14599134" y="1857314"/>
              <a:ext cx="699317" cy="537306"/>
              <a:chOff x="14599134" y="1857314"/>
              <a:chExt cx="699317" cy="537306"/>
            </a:xfrm>
          </p:grpSpPr>
          <p:sp>
            <p:nvSpPr>
              <p:cNvPr id="164" name="Freeform: Shape 73">
                <a:extLst>
                  <a:ext uri="{FF2B5EF4-FFF2-40B4-BE49-F238E27FC236}">
                    <a16:creationId xmlns="" xmlns:a16="http://schemas.microsoft.com/office/drawing/2014/main" id="{87A62F94-3D71-7C65-6EF8-737F530F9FC3}"/>
                  </a:ext>
                </a:extLst>
              </p:cNvPr>
              <p:cNvSpPr/>
              <p:nvPr/>
            </p:nvSpPr>
            <p:spPr>
              <a:xfrm>
                <a:off x="14609298" y="1867478"/>
                <a:ext cx="679256" cy="517112"/>
              </a:xfrm>
              <a:custGeom>
                <a:avLst/>
                <a:gdLst>
                  <a:gd name="connsiteX0" fmla="*/ 581461 w 679256"/>
                  <a:gd name="connsiteY0" fmla="*/ 516999 h 517112"/>
                  <a:gd name="connsiteX1" fmla="*/ 71636 w 679256"/>
                  <a:gd name="connsiteY1" fmla="*/ 489639 h 517112"/>
                  <a:gd name="connsiteX2" fmla="*/ 100 w 679256"/>
                  <a:gd name="connsiteY2" fmla="*/ 410096 h 517112"/>
                  <a:gd name="connsiteX3" fmla="*/ 18251 w 679256"/>
                  <a:gd name="connsiteY3" fmla="*/ 71636 h 517112"/>
                  <a:gd name="connsiteX4" fmla="*/ 97795 w 679256"/>
                  <a:gd name="connsiteY4" fmla="*/ 100 h 517112"/>
                  <a:gd name="connsiteX5" fmla="*/ 607620 w 679256"/>
                  <a:gd name="connsiteY5" fmla="*/ 27460 h 517112"/>
                  <a:gd name="connsiteX6" fmla="*/ 679156 w 679256"/>
                  <a:gd name="connsiteY6" fmla="*/ 107004 h 517112"/>
                  <a:gd name="connsiteX7" fmla="*/ 661005 w 679256"/>
                  <a:gd name="connsiteY7" fmla="*/ 445463 h 517112"/>
                  <a:gd name="connsiteX8" fmla="*/ 581461 w 679256"/>
                  <a:gd name="connsiteY8" fmla="*/ 516999 h 517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79256" h="517112">
                    <a:moveTo>
                      <a:pt x="581461" y="516999"/>
                    </a:moveTo>
                    <a:lnTo>
                      <a:pt x="71636" y="489639"/>
                    </a:lnTo>
                    <a:cubicBezTo>
                      <a:pt x="30129" y="487370"/>
                      <a:pt x="-2035" y="451603"/>
                      <a:pt x="100" y="410096"/>
                    </a:cubicBezTo>
                    <a:lnTo>
                      <a:pt x="18251" y="71636"/>
                    </a:lnTo>
                    <a:cubicBezTo>
                      <a:pt x="20520" y="30129"/>
                      <a:pt x="56288" y="-2035"/>
                      <a:pt x="97795" y="100"/>
                    </a:cubicBezTo>
                    <a:lnTo>
                      <a:pt x="607620" y="27460"/>
                    </a:lnTo>
                    <a:cubicBezTo>
                      <a:pt x="649127" y="29729"/>
                      <a:pt x="681291" y="65497"/>
                      <a:pt x="679156" y="107004"/>
                    </a:cubicBezTo>
                    <a:lnTo>
                      <a:pt x="661005" y="445463"/>
                    </a:lnTo>
                    <a:cubicBezTo>
                      <a:pt x="658736" y="487104"/>
                      <a:pt x="622968" y="519268"/>
                      <a:pt x="581461" y="51699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74">
                <a:extLst>
                  <a:ext uri="{FF2B5EF4-FFF2-40B4-BE49-F238E27FC236}">
                    <a16:creationId xmlns="" xmlns:a16="http://schemas.microsoft.com/office/drawing/2014/main" id="{27507E35-8FC3-4C56-FFAF-165F765F67ED}"/>
                  </a:ext>
                </a:extLst>
              </p:cNvPr>
              <p:cNvSpPr/>
              <p:nvPr/>
            </p:nvSpPr>
            <p:spPr>
              <a:xfrm>
                <a:off x="14599134" y="1857314"/>
                <a:ext cx="699317" cy="537306"/>
              </a:xfrm>
              <a:custGeom>
                <a:avLst/>
                <a:gdLst>
                  <a:gd name="connsiteX0" fmla="*/ 595629 w 699317"/>
                  <a:gd name="connsiteY0" fmla="*/ 537306 h 537306"/>
                  <a:gd name="connsiteX1" fmla="*/ 590958 w 699317"/>
                  <a:gd name="connsiteY1" fmla="*/ 537173 h 537306"/>
                  <a:gd name="connsiteX2" fmla="*/ 81133 w 699317"/>
                  <a:gd name="connsiteY2" fmla="*/ 509813 h 537306"/>
                  <a:gd name="connsiteX3" fmla="*/ 22009 w 699317"/>
                  <a:gd name="connsiteY3" fmla="*/ 481386 h 537306"/>
                  <a:gd name="connsiteX4" fmla="*/ 121 w 699317"/>
                  <a:gd name="connsiteY4" fmla="*/ 419593 h 537306"/>
                  <a:gd name="connsiteX5" fmla="*/ 18272 w 699317"/>
                  <a:gd name="connsiteY5" fmla="*/ 81133 h 537306"/>
                  <a:gd name="connsiteX6" fmla="*/ 46566 w 699317"/>
                  <a:gd name="connsiteY6" fmla="*/ 22009 h 537306"/>
                  <a:gd name="connsiteX7" fmla="*/ 108359 w 699317"/>
                  <a:gd name="connsiteY7" fmla="*/ 121 h 537306"/>
                  <a:gd name="connsiteX8" fmla="*/ 618184 w 699317"/>
                  <a:gd name="connsiteY8" fmla="*/ 27481 h 537306"/>
                  <a:gd name="connsiteX9" fmla="*/ 677308 w 699317"/>
                  <a:gd name="connsiteY9" fmla="*/ 55909 h 537306"/>
                  <a:gd name="connsiteX10" fmla="*/ 699196 w 699317"/>
                  <a:gd name="connsiteY10" fmla="*/ 117702 h 537306"/>
                  <a:gd name="connsiteX11" fmla="*/ 681045 w 699317"/>
                  <a:gd name="connsiteY11" fmla="*/ 456161 h 537306"/>
                  <a:gd name="connsiteX12" fmla="*/ 652751 w 699317"/>
                  <a:gd name="connsiteY12" fmla="*/ 515285 h 537306"/>
                  <a:gd name="connsiteX13" fmla="*/ 595629 w 699317"/>
                  <a:gd name="connsiteY13" fmla="*/ 537306 h 537306"/>
                  <a:gd name="connsiteX14" fmla="*/ 103955 w 699317"/>
                  <a:gd name="connsiteY14" fmla="*/ 20141 h 537306"/>
                  <a:gd name="connsiteX15" fmla="*/ 60179 w 699317"/>
                  <a:gd name="connsiteY15" fmla="*/ 37090 h 537306"/>
                  <a:gd name="connsiteX16" fmla="*/ 38425 w 699317"/>
                  <a:gd name="connsiteY16" fmla="*/ 82334 h 537306"/>
                  <a:gd name="connsiteX17" fmla="*/ 20274 w 699317"/>
                  <a:gd name="connsiteY17" fmla="*/ 420794 h 537306"/>
                  <a:gd name="connsiteX18" fmla="*/ 37090 w 699317"/>
                  <a:gd name="connsiteY18" fmla="*/ 468173 h 537306"/>
                  <a:gd name="connsiteX19" fmla="*/ 82334 w 699317"/>
                  <a:gd name="connsiteY19" fmla="*/ 489927 h 537306"/>
                  <a:gd name="connsiteX20" fmla="*/ 592159 w 699317"/>
                  <a:gd name="connsiteY20" fmla="*/ 517287 h 537306"/>
                  <a:gd name="connsiteX21" fmla="*/ 639538 w 699317"/>
                  <a:gd name="connsiteY21" fmla="*/ 500471 h 537306"/>
                  <a:gd name="connsiteX22" fmla="*/ 661293 w 699317"/>
                  <a:gd name="connsiteY22" fmla="*/ 455227 h 537306"/>
                  <a:gd name="connsiteX23" fmla="*/ 679443 w 699317"/>
                  <a:gd name="connsiteY23" fmla="*/ 116767 h 537306"/>
                  <a:gd name="connsiteX24" fmla="*/ 662627 w 699317"/>
                  <a:gd name="connsiteY24" fmla="*/ 69388 h 537306"/>
                  <a:gd name="connsiteX25" fmla="*/ 617384 w 699317"/>
                  <a:gd name="connsiteY25" fmla="*/ 47634 h 537306"/>
                  <a:gd name="connsiteX26" fmla="*/ 107558 w 699317"/>
                  <a:gd name="connsiteY26" fmla="*/ 20274 h 537306"/>
                  <a:gd name="connsiteX27" fmla="*/ 103955 w 699317"/>
                  <a:gd name="connsiteY27" fmla="*/ 20141 h 53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99317" h="537306">
                    <a:moveTo>
                      <a:pt x="595629" y="537306"/>
                    </a:moveTo>
                    <a:cubicBezTo>
                      <a:pt x="594028" y="537306"/>
                      <a:pt x="592560" y="537306"/>
                      <a:pt x="590958" y="537173"/>
                    </a:cubicBezTo>
                    <a:lnTo>
                      <a:pt x="81133" y="509813"/>
                    </a:lnTo>
                    <a:cubicBezTo>
                      <a:pt x="58311" y="508612"/>
                      <a:pt x="37357" y="498469"/>
                      <a:pt x="22009" y="481386"/>
                    </a:cubicBezTo>
                    <a:cubicBezTo>
                      <a:pt x="6661" y="464302"/>
                      <a:pt x="-1080" y="442415"/>
                      <a:pt x="121" y="419593"/>
                    </a:cubicBezTo>
                    <a:lnTo>
                      <a:pt x="18272" y="81133"/>
                    </a:lnTo>
                    <a:cubicBezTo>
                      <a:pt x="19473" y="58311"/>
                      <a:pt x="29617" y="37357"/>
                      <a:pt x="46566" y="22009"/>
                    </a:cubicBezTo>
                    <a:cubicBezTo>
                      <a:pt x="63649" y="6661"/>
                      <a:pt x="85671" y="-1080"/>
                      <a:pt x="108359" y="121"/>
                    </a:cubicBezTo>
                    <a:lnTo>
                      <a:pt x="618184" y="27481"/>
                    </a:lnTo>
                    <a:cubicBezTo>
                      <a:pt x="641006" y="28682"/>
                      <a:pt x="661960" y="38825"/>
                      <a:pt x="677308" y="55909"/>
                    </a:cubicBezTo>
                    <a:cubicBezTo>
                      <a:pt x="692656" y="72992"/>
                      <a:pt x="700397" y="94879"/>
                      <a:pt x="699196" y="117702"/>
                    </a:cubicBezTo>
                    <a:lnTo>
                      <a:pt x="681045" y="456161"/>
                    </a:lnTo>
                    <a:cubicBezTo>
                      <a:pt x="679844" y="478983"/>
                      <a:pt x="669701" y="499937"/>
                      <a:pt x="652751" y="515285"/>
                    </a:cubicBezTo>
                    <a:cubicBezTo>
                      <a:pt x="636869" y="529565"/>
                      <a:pt x="616716" y="537306"/>
                      <a:pt x="595629" y="537306"/>
                    </a:cubicBezTo>
                    <a:close/>
                    <a:moveTo>
                      <a:pt x="103955" y="20141"/>
                    </a:moveTo>
                    <a:cubicBezTo>
                      <a:pt x="87806" y="20141"/>
                      <a:pt x="72324" y="26013"/>
                      <a:pt x="60179" y="37090"/>
                    </a:cubicBezTo>
                    <a:cubicBezTo>
                      <a:pt x="47100" y="48835"/>
                      <a:pt x="39359" y="64984"/>
                      <a:pt x="38425" y="82334"/>
                    </a:cubicBezTo>
                    <a:lnTo>
                      <a:pt x="20274" y="420794"/>
                    </a:lnTo>
                    <a:cubicBezTo>
                      <a:pt x="19340" y="438277"/>
                      <a:pt x="25346" y="455094"/>
                      <a:pt x="37090" y="468173"/>
                    </a:cubicBezTo>
                    <a:cubicBezTo>
                      <a:pt x="48835" y="481252"/>
                      <a:pt x="64984" y="488993"/>
                      <a:pt x="82334" y="489927"/>
                    </a:cubicBezTo>
                    <a:lnTo>
                      <a:pt x="592159" y="517287"/>
                    </a:lnTo>
                    <a:cubicBezTo>
                      <a:pt x="609509" y="518355"/>
                      <a:pt x="626325" y="512215"/>
                      <a:pt x="639538" y="500471"/>
                    </a:cubicBezTo>
                    <a:cubicBezTo>
                      <a:pt x="652618" y="488726"/>
                      <a:pt x="660358" y="472577"/>
                      <a:pt x="661293" y="455227"/>
                    </a:cubicBezTo>
                    <a:lnTo>
                      <a:pt x="679443" y="116767"/>
                    </a:lnTo>
                    <a:cubicBezTo>
                      <a:pt x="680378" y="99284"/>
                      <a:pt x="674372" y="82468"/>
                      <a:pt x="662627" y="69388"/>
                    </a:cubicBezTo>
                    <a:cubicBezTo>
                      <a:pt x="650882" y="56309"/>
                      <a:pt x="634734" y="48568"/>
                      <a:pt x="617384" y="47634"/>
                    </a:cubicBezTo>
                    <a:lnTo>
                      <a:pt x="107558" y="20274"/>
                    </a:lnTo>
                    <a:cubicBezTo>
                      <a:pt x="106224" y="20141"/>
                      <a:pt x="105156" y="20141"/>
                      <a:pt x="103955" y="20141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9" name="Freeform: Shape 48">
              <a:extLst>
                <a:ext uri="{FF2B5EF4-FFF2-40B4-BE49-F238E27FC236}">
                  <a16:creationId xmlns="" xmlns:a16="http://schemas.microsoft.com/office/drawing/2014/main" id="{5A85E6FB-4975-3361-9A11-0BAA0615162E}"/>
                </a:ext>
              </a:extLst>
            </p:cNvPr>
            <p:cNvSpPr/>
            <p:nvPr/>
          </p:nvSpPr>
          <p:spPr>
            <a:xfrm>
              <a:off x="14770086" y="1938314"/>
              <a:ext cx="344332" cy="327515"/>
            </a:xfrm>
            <a:custGeom>
              <a:avLst/>
              <a:gdLst>
                <a:gd name="connsiteX0" fmla="*/ 278535 w 344332"/>
                <a:gd name="connsiteY0" fmla="*/ 327516 h 327515"/>
                <a:gd name="connsiteX1" fmla="*/ 172166 w 344332"/>
                <a:gd name="connsiteY1" fmla="*/ 271595 h 327515"/>
                <a:gd name="connsiteX2" fmla="*/ 65797 w 344332"/>
                <a:gd name="connsiteY2" fmla="*/ 327516 h 327515"/>
                <a:gd name="connsiteX3" fmla="*/ 86083 w 344332"/>
                <a:gd name="connsiteY3" fmla="*/ 209002 h 327515"/>
                <a:gd name="connsiteX4" fmla="*/ 0 w 344332"/>
                <a:gd name="connsiteY4" fmla="*/ 125054 h 327515"/>
                <a:gd name="connsiteX5" fmla="*/ 118915 w 344332"/>
                <a:gd name="connsiteY5" fmla="*/ 107837 h 327515"/>
                <a:gd name="connsiteX6" fmla="*/ 172166 w 344332"/>
                <a:gd name="connsiteY6" fmla="*/ 0 h 327515"/>
                <a:gd name="connsiteX7" fmla="*/ 225417 w 344332"/>
                <a:gd name="connsiteY7" fmla="*/ 107837 h 327515"/>
                <a:gd name="connsiteX8" fmla="*/ 344332 w 344332"/>
                <a:gd name="connsiteY8" fmla="*/ 125054 h 327515"/>
                <a:gd name="connsiteX9" fmla="*/ 258249 w 344332"/>
                <a:gd name="connsiteY9" fmla="*/ 209002 h 327515"/>
                <a:gd name="connsiteX10" fmla="*/ 278535 w 344332"/>
                <a:gd name="connsiteY10" fmla="*/ 327516 h 327515"/>
                <a:gd name="connsiteX11" fmla="*/ 172166 w 344332"/>
                <a:gd name="connsiteY11" fmla="*/ 248907 h 327515"/>
                <a:gd name="connsiteX12" fmla="*/ 251976 w 344332"/>
                <a:gd name="connsiteY12" fmla="*/ 290814 h 327515"/>
                <a:gd name="connsiteX13" fmla="*/ 236762 w 344332"/>
                <a:gd name="connsiteY13" fmla="*/ 201928 h 327515"/>
                <a:gd name="connsiteX14" fmla="*/ 301357 w 344332"/>
                <a:gd name="connsiteY14" fmla="*/ 138934 h 327515"/>
                <a:gd name="connsiteX15" fmla="*/ 212071 w 344332"/>
                <a:gd name="connsiteY15" fmla="*/ 125988 h 327515"/>
                <a:gd name="connsiteX16" fmla="*/ 172166 w 344332"/>
                <a:gd name="connsiteY16" fmla="*/ 45110 h 327515"/>
                <a:gd name="connsiteX17" fmla="*/ 132261 w 344332"/>
                <a:gd name="connsiteY17" fmla="*/ 125988 h 327515"/>
                <a:gd name="connsiteX18" fmla="*/ 42975 w 344332"/>
                <a:gd name="connsiteY18" fmla="*/ 138934 h 327515"/>
                <a:gd name="connsiteX19" fmla="*/ 107570 w 344332"/>
                <a:gd name="connsiteY19" fmla="*/ 201928 h 327515"/>
                <a:gd name="connsiteX20" fmla="*/ 92356 w 344332"/>
                <a:gd name="connsiteY20" fmla="*/ 290814 h 327515"/>
                <a:gd name="connsiteX21" fmla="*/ 172166 w 344332"/>
                <a:gd name="connsiteY21" fmla="*/ 248907 h 32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4332" h="327515">
                  <a:moveTo>
                    <a:pt x="278535" y="327516"/>
                  </a:moveTo>
                  <a:lnTo>
                    <a:pt x="172166" y="271595"/>
                  </a:lnTo>
                  <a:lnTo>
                    <a:pt x="65797" y="327516"/>
                  </a:lnTo>
                  <a:lnTo>
                    <a:pt x="86083" y="209002"/>
                  </a:lnTo>
                  <a:lnTo>
                    <a:pt x="0" y="125054"/>
                  </a:lnTo>
                  <a:lnTo>
                    <a:pt x="118915" y="107837"/>
                  </a:lnTo>
                  <a:lnTo>
                    <a:pt x="172166" y="0"/>
                  </a:lnTo>
                  <a:lnTo>
                    <a:pt x="225417" y="107837"/>
                  </a:lnTo>
                  <a:lnTo>
                    <a:pt x="344332" y="125054"/>
                  </a:lnTo>
                  <a:lnTo>
                    <a:pt x="258249" y="209002"/>
                  </a:lnTo>
                  <a:lnTo>
                    <a:pt x="278535" y="327516"/>
                  </a:lnTo>
                  <a:close/>
                  <a:moveTo>
                    <a:pt x="172166" y="248907"/>
                  </a:moveTo>
                  <a:lnTo>
                    <a:pt x="251976" y="290814"/>
                  </a:lnTo>
                  <a:lnTo>
                    <a:pt x="236762" y="201928"/>
                  </a:lnTo>
                  <a:lnTo>
                    <a:pt x="301357" y="138934"/>
                  </a:lnTo>
                  <a:lnTo>
                    <a:pt x="212071" y="125988"/>
                  </a:lnTo>
                  <a:lnTo>
                    <a:pt x="172166" y="45110"/>
                  </a:lnTo>
                  <a:lnTo>
                    <a:pt x="132261" y="125988"/>
                  </a:lnTo>
                  <a:lnTo>
                    <a:pt x="42975" y="138934"/>
                  </a:lnTo>
                  <a:lnTo>
                    <a:pt x="107570" y="201928"/>
                  </a:lnTo>
                  <a:lnTo>
                    <a:pt x="92356" y="290814"/>
                  </a:lnTo>
                  <a:lnTo>
                    <a:pt x="172166" y="248907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0" name="Graphic 4">
              <a:extLst>
                <a:ext uri="{FF2B5EF4-FFF2-40B4-BE49-F238E27FC236}">
                  <a16:creationId xmlns="" xmlns:a16="http://schemas.microsoft.com/office/drawing/2014/main" id="{F41A868C-C2E3-CC29-969B-238C9CDCCCE5}"/>
                </a:ext>
              </a:extLst>
            </p:cNvPr>
            <p:cNvGrpSpPr/>
            <p:nvPr/>
          </p:nvGrpSpPr>
          <p:grpSpPr>
            <a:xfrm>
              <a:off x="14529068" y="4540746"/>
              <a:ext cx="391398" cy="386666"/>
              <a:chOff x="14529068" y="4540746"/>
              <a:chExt cx="391398" cy="386666"/>
            </a:xfrm>
            <a:solidFill>
              <a:srgbClr val="141414"/>
            </a:solidFill>
          </p:grpSpPr>
          <p:sp>
            <p:nvSpPr>
              <p:cNvPr id="160" name="Freeform: Shape 69">
                <a:extLst>
                  <a:ext uri="{FF2B5EF4-FFF2-40B4-BE49-F238E27FC236}">
                    <a16:creationId xmlns="" xmlns:a16="http://schemas.microsoft.com/office/drawing/2014/main" id="{FA58D4DC-C514-A15C-4BD8-6A113ED60BA9}"/>
                  </a:ext>
                </a:extLst>
              </p:cNvPr>
              <p:cNvSpPr/>
              <p:nvPr/>
            </p:nvSpPr>
            <p:spPr>
              <a:xfrm rot="-1391148">
                <a:off x="14551930" y="4808083"/>
                <a:ext cx="20018" cy="120245"/>
              </a:xfrm>
              <a:custGeom>
                <a:avLst/>
                <a:gdLst>
                  <a:gd name="connsiteX0" fmla="*/ 0 w 20018"/>
                  <a:gd name="connsiteY0" fmla="*/ 0 h 120245"/>
                  <a:gd name="connsiteX1" fmla="*/ 20019 w 20018"/>
                  <a:gd name="connsiteY1" fmla="*/ 0 h 120245"/>
                  <a:gd name="connsiteX2" fmla="*/ 20019 w 20018"/>
                  <a:gd name="connsiteY2" fmla="*/ 120245 h 120245"/>
                  <a:gd name="connsiteX3" fmla="*/ 0 w 20018"/>
                  <a:gd name="connsiteY3" fmla="*/ 120245 h 12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8" h="120245">
                    <a:moveTo>
                      <a:pt x="0" y="0"/>
                    </a:moveTo>
                    <a:lnTo>
                      <a:pt x="20019" y="0"/>
                    </a:lnTo>
                    <a:lnTo>
                      <a:pt x="20019" y="120245"/>
                    </a:lnTo>
                    <a:lnTo>
                      <a:pt x="0" y="120245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70">
                <a:extLst>
                  <a:ext uri="{FF2B5EF4-FFF2-40B4-BE49-F238E27FC236}">
                    <a16:creationId xmlns="" xmlns:a16="http://schemas.microsoft.com/office/drawing/2014/main" id="{DF2D472F-37F9-499B-C5A6-32E831AA6A2C}"/>
                  </a:ext>
                </a:extLst>
              </p:cNvPr>
              <p:cNvSpPr/>
              <p:nvPr/>
            </p:nvSpPr>
            <p:spPr>
              <a:xfrm rot="-1391148">
                <a:off x="14648544" y="4703755"/>
                <a:ext cx="20018" cy="180300"/>
              </a:xfrm>
              <a:custGeom>
                <a:avLst/>
                <a:gdLst>
                  <a:gd name="connsiteX0" fmla="*/ 0 w 20018"/>
                  <a:gd name="connsiteY0" fmla="*/ 0 h 180300"/>
                  <a:gd name="connsiteX1" fmla="*/ 20019 w 20018"/>
                  <a:gd name="connsiteY1" fmla="*/ 0 h 180300"/>
                  <a:gd name="connsiteX2" fmla="*/ 20019 w 20018"/>
                  <a:gd name="connsiteY2" fmla="*/ 180301 h 180300"/>
                  <a:gd name="connsiteX3" fmla="*/ 0 w 20018"/>
                  <a:gd name="connsiteY3" fmla="*/ 180301 h 18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8" h="180300">
                    <a:moveTo>
                      <a:pt x="0" y="0"/>
                    </a:moveTo>
                    <a:lnTo>
                      <a:pt x="20019" y="0"/>
                    </a:lnTo>
                    <a:lnTo>
                      <a:pt x="20019" y="180301"/>
                    </a:lnTo>
                    <a:lnTo>
                      <a:pt x="0" y="180301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71">
                <a:extLst>
                  <a:ext uri="{FF2B5EF4-FFF2-40B4-BE49-F238E27FC236}">
                    <a16:creationId xmlns="" xmlns:a16="http://schemas.microsoft.com/office/drawing/2014/main" id="{3882462C-CD7A-997E-60DD-A4AFA12A38D5}"/>
                  </a:ext>
                </a:extLst>
              </p:cNvPr>
              <p:cNvSpPr/>
              <p:nvPr/>
            </p:nvSpPr>
            <p:spPr>
              <a:xfrm rot="-1390697">
                <a:off x="14749096" y="4619287"/>
                <a:ext cx="20019" cy="220483"/>
              </a:xfrm>
              <a:custGeom>
                <a:avLst/>
                <a:gdLst>
                  <a:gd name="connsiteX0" fmla="*/ 0 w 20019"/>
                  <a:gd name="connsiteY0" fmla="*/ 0 h 220483"/>
                  <a:gd name="connsiteX1" fmla="*/ 20020 w 20019"/>
                  <a:gd name="connsiteY1" fmla="*/ 0 h 220483"/>
                  <a:gd name="connsiteX2" fmla="*/ 20020 w 20019"/>
                  <a:gd name="connsiteY2" fmla="*/ 220483 h 220483"/>
                  <a:gd name="connsiteX3" fmla="*/ 0 w 20019"/>
                  <a:gd name="connsiteY3" fmla="*/ 220483 h 22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19" h="220483">
                    <a:moveTo>
                      <a:pt x="0" y="0"/>
                    </a:moveTo>
                    <a:lnTo>
                      <a:pt x="20020" y="0"/>
                    </a:lnTo>
                    <a:lnTo>
                      <a:pt x="20020" y="220483"/>
                    </a:lnTo>
                    <a:lnTo>
                      <a:pt x="0" y="220483"/>
                    </a:ln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72">
                <a:extLst>
                  <a:ext uri="{FF2B5EF4-FFF2-40B4-BE49-F238E27FC236}">
                    <a16:creationId xmlns="" xmlns:a16="http://schemas.microsoft.com/office/drawing/2014/main" id="{17C74756-ED52-3B79-6048-DBC5BFB979C1}"/>
                  </a:ext>
                </a:extLst>
              </p:cNvPr>
              <p:cNvSpPr/>
              <p:nvPr/>
            </p:nvSpPr>
            <p:spPr>
              <a:xfrm rot="-1391013">
                <a:off x="14849971" y="4534168"/>
                <a:ext cx="20020" cy="260532"/>
              </a:xfrm>
              <a:custGeom>
                <a:avLst/>
                <a:gdLst>
                  <a:gd name="connsiteX0" fmla="*/ 0 w 20020"/>
                  <a:gd name="connsiteY0" fmla="*/ 0 h 260532"/>
                  <a:gd name="connsiteX1" fmla="*/ 20020 w 20020"/>
                  <a:gd name="connsiteY1" fmla="*/ 0 h 260532"/>
                  <a:gd name="connsiteX2" fmla="*/ 20020 w 20020"/>
                  <a:gd name="connsiteY2" fmla="*/ 260533 h 260532"/>
                  <a:gd name="connsiteX3" fmla="*/ 0 w 20020"/>
                  <a:gd name="connsiteY3" fmla="*/ 260533 h 26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20" h="260532">
                    <a:moveTo>
                      <a:pt x="0" y="0"/>
                    </a:moveTo>
                    <a:lnTo>
                      <a:pt x="20020" y="0"/>
                    </a:lnTo>
                    <a:lnTo>
                      <a:pt x="20020" y="260533"/>
                    </a:lnTo>
                    <a:lnTo>
                      <a:pt x="0" y="260533"/>
                    </a:lnTo>
                    <a:close/>
                  </a:path>
                </a:pathLst>
              </a:custGeom>
              <a:solidFill>
                <a:srgbClr val="141414"/>
              </a:solidFill>
              <a:ln w="133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1" name="Freeform: Shape 50">
              <a:extLst>
                <a:ext uri="{FF2B5EF4-FFF2-40B4-BE49-F238E27FC236}">
                  <a16:creationId xmlns="" xmlns:a16="http://schemas.microsoft.com/office/drawing/2014/main" id="{E7005163-59D9-BE9E-467B-D313DDE6F3BC}"/>
                </a:ext>
              </a:extLst>
            </p:cNvPr>
            <p:cNvSpPr/>
            <p:nvPr/>
          </p:nvSpPr>
          <p:spPr>
            <a:xfrm>
              <a:off x="16845689" y="2673440"/>
              <a:ext cx="611068" cy="612835"/>
            </a:xfrm>
            <a:custGeom>
              <a:avLst/>
              <a:gdLst>
                <a:gd name="connsiteX0" fmla="*/ 0 w 611068"/>
                <a:gd name="connsiteY0" fmla="*/ 215257 h 612835"/>
                <a:gd name="connsiteX1" fmla="*/ 239564 w 611068"/>
                <a:gd name="connsiteY1" fmla="*/ 171615 h 612835"/>
                <a:gd name="connsiteX2" fmla="*/ 517566 w 611068"/>
                <a:gd name="connsiteY2" fmla="*/ 250 h 612835"/>
                <a:gd name="connsiteX3" fmla="*/ 610189 w 611068"/>
                <a:gd name="connsiteY3" fmla="*/ 293733 h 612835"/>
                <a:gd name="connsiteX4" fmla="*/ 529844 w 611068"/>
                <a:gd name="connsiteY4" fmla="*/ 611506 h 612835"/>
                <a:gd name="connsiteX5" fmla="*/ 276133 w 611068"/>
                <a:gd name="connsiteY5" fmla="*/ 467233 h 612835"/>
                <a:gd name="connsiteX6" fmla="*/ 35768 w 611068"/>
                <a:gd name="connsiteY6" fmla="*/ 436404 h 612835"/>
                <a:gd name="connsiteX7" fmla="*/ 0 w 611068"/>
                <a:gd name="connsiteY7" fmla="*/ 215257 h 6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068" h="612835">
                  <a:moveTo>
                    <a:pt x="0" y="215257"/>
                  </a:moveTo>
                  <a:cubicBezTo>
                    <a:pt x="0" y="215257"/>
                    <a:pt x="85282" y="230872"/>
                    <a:pt x="239564" y="171615"/>
                  </a:cubicBezTo>
                  <a:cubicBezTo>
                    <a:pt x="393846" y="112358"/>
                    <a:pt x="504486" y="-6157"/>
                    <a:pt x="517566" y="250"/>
                  </a:cubicBezTo>
                  <a:cubicBezTo>
                    <a:pt x="530779" y="6656"/>
                    <a:pt x="600846" y="4120"/>
                    <a:pt x="610189" y="293733"/>
                  </a:cubicBezTo>
                  <a:cubicBezTo>
                    <a:pt x="619531" y="583479"/>
                    <a:pt x="551866" y="621249"/>
                    <a:pt x="529844" y="611506"/>
                  </a:cubicBezTo>
                  <a:cubicBezTo>
                    <a:pt x="507823" y="601630"/>
                    <a:pt x="374761" y="496195"/>
                    <a:pt x="276133" y="467233"/>
                  </a:cubicBezTo>
                  <a:cubicBezTo>
                    <a:pt x="177504" y="438272"/>
                    <a:pt x="35768" y="436404"/>
                    <a:pt x="35768" y="436404"/>
                  </a:cubicBezTo>
                  <a:lnTo>
                    <a:pt x="0" y="215257"/>
                  </a:lnTo>
                  <a:close/>
                </a:path>
              </a:pathLst>
            </a:custGeom>
            <a:solidFill>
              <a:schemeClr val="accent5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51">
              <a:extLst>
                <a:ext uri="{FF2B5EF4-FFF2-40B4-BE49-F238E27FC236}">
                  <a16:creationId xmlns="" xmlns:a16="http://schemas.microsoft.com/office/drawing/2014/main" id="{31E71503-1DF0-2400-D1FB-9E46181B16B1}"/>
                </a:ext>
              </a:extLst>
            </p:cNvPr>
            <p:cNvSpPr/>
            <p:nvPr/>
          </p:nvSpPr>
          <p:spPr>
            <a:xfrm>
              <a:off x="16702757" y="2868944"/>
              <a:ext cx="273591" cy="263320"/>
            </a:xfrm>
            <a:custGeom>
              <a:avLst/>
              <a:gdLst>
                <a:gd name="connsiteX0" fmla="*/ 261 w 273591"/>
                <a:gd name="connsiteY0" fmla="*/ 96226 h 263320"/>
                <a:gd name="connsiteX1" fmla="*/ 5599 w 273591"/>
                <a:gd name="connsiteY1" fmla="*/ 158019 h 263320"/>
                <a:gd name="connsiteX2" fmla="*/ 8001 w 273591"/>
                <a:gd name="connsiteY2" fmla="*/ 185646 h 263320"/>
                <a:gd name="connsiteX3" fmla="*/ 81806 w 273591"/>
                <a:gd name="connsiteY3" fmla="*/ 251176 h 263320"/>
                <a:gd name="connsiteX4" fmla="*/ 273591 w 273591"/>
                <a:gd name="connsiteY4" fmla="*/ 263321 h 263320"/>
                <a:gd name="connsiteX5" fmla="*/ 269854 w 273591"/>
                <a:gd name="connsiteY5" fmla="*/ 0 h 263320"/>
                <a:gd name="connsiteX6" fmla="*/ 65257 w 273591"/>
                <a:gd name="connsiteY6" fmla="*/ 18685 h 263320"/>
                <a:gd name="connsiteX7" fmla="*/ 261 w 273591"/>
                <a:gd name="connsiteY7" fmla="*/ 96226 h 26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91" h="263320">
                  <a:moveTo>
                    <a:pt x="261" y="96226"/>
                  </a:moveTo>
                  <a:lnTo>
                    <a:pt x="5599" y="158019"/>
                  </a:lnTo>
                  <a:lnTo>
                    <a:pt x="8001" y="185646"/>
                  </a:lnTo>
                  <a:cubicBezTo>
                    <a:pt x="11205" y="223682"/>
                    <a:pt x="43636" y="252377"/>
                    <a:pt x="81806" y="251176"/>
                  </a:cubicBezTo>
                  <a:lnTo>
                    <a:pt x="273591" y="263321"/>
                  </a:lnTo>
                  <a:lnTo>
                    <a:pt x="269854" y="0"/>
                  </a:lnTo>
                  <a:lnTo>
                    <a:pt x="65257" y="18685"/>
                  </a:lnTo>
                  <a:cubicBezTo>
                    <a:pt x="26019" y="22288"/>
                    <a:pt x="-3076" y="56988"/>
                    <a:pt x="261" y="96226"/>
                  </a:cubicBezTo>
                  <a:close/>
                </a:path>
              </a:pathLst>
            </a:custGeom>
            <a:solidFill>
              <a:schemeClr val="accent3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52">
              <a:extLst>
                <a:ext uri="{FF2B5EF4-FFF2-40B4-BE49-F238E27FC236}">
                  <a16:creationId xmlns="" xmlns:a16="http://schemas.microsoft.com/office/drawing/2014/main" id="{C8884731-41C5-8DBA-8505-73F8E8C5A3B8}"/>
                </a:ext>
              </a:extLst>
            </p:cNvPr>
            <p:cNvSpPr/>
            <p:nvPr/>
          </p:nvSpPr>
          <p:spPr>
            <a:xfrm>
              <a:off x="17319988" y="2686096"/>
              <a:ext cx="125371" cy="566690"/>
            </a:xfrm>
            <a:custGeom>
              <a:avLst/>
              <a:gdLst>
                <a:gd name="connsiteX0" fmla="*/ 124946 w 125371"/>
                <a:gd name="connsiteY0" fmla="*/ 281744 h 566690"/>
                <a:gd name="connsiteX1" fmla="*/ 69959 w 125371"/>
                <a:gd name="connsiteY1" fmla="*/ 566685 h 566690"/>
                <a:gd name="connsiteX2" fmla="*/ 426 w 125371"/>
                <a:gd name="connsiteY2" fmla="*/ 284947 h 566690"/>
                <a:gd name="connsiteX3" fmla="*/ 55412 w 125371"/>
                <a:gd name="connsiteY3" fmla="*/ 5 h 566690"/>
                <a:gd name="connsiteX4" fmla="*/ 124946 w 125371"/>
                <a:gd name="connsiteY4" fmla="*/ 281744 h 56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71" h="566690">
                  <a:moveTo>
                    <a:pt x="124946" y="281744"/>
                  </a:moveTo>
                  <a:cubicBezTo>
                    <a:pt x="128949" y="438295"/>
                    <a:pt x="104259" y="565751"/>
                    <a:pt x="69959" y="566685"/>
                  </a:cubicBezTo>
                  <a:cubicBezTo>
                    <a:pt x="35526" y="567619"/>
                    <a:pt x="4429" y="441364"/>
                    <a:pt x="426" y="284947"/>
                  </a:cubicBezTo>
                  <a:cubicBezTo>
                    <a:pt x="-3578" y="128396"/>
                    <a:pt x="21112" y="939"/>
                    <a:pt x="55412" y="5"/>
                  </a:cubicBezTo>
                  <a:cubicBezTo>
                    <a:pt x="89845" y="-929"/>
                    <a:pt x="120942" y="125193"/>
                    <a:pt x="124946" y="281744"/>
                  </a:cubicBezTo>
                  <a:close/>
                </a:path>
              </a:pathLst>
            </a:custGeom>
            <a:solidFill>
              <a:srgbClr val="E8505B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53">
              <a:extLst>
                <a:ext uri="{FF2B5EF4-FFF2-40B4-BE49-F238E27FC236}">
                  <a16:creationId xmlns="" xmlns:a16="http://schemas.microsoft.com/office/drawing/2014/main" id="{BFEFDFD8-8BFB-5033-8FA9-62C26D801ADD}"/>
                </a:ext>
              </a:extLst>
            </p:cNvPr>
            <p:cNvSpPr/>
            <p:nvPr/>
          </p:nvSpPr>
          <p:spPr>
            <a:xfrm>
              <a:off x="17319988" y="2686096"/>
              <a:ext cx="125371" cy="566690"/>
            </a:xfrm>
            <a:custGeom>
              <a:avLst/>
              <a:gdLst>
                <a:gd name="connsiteX0" fmla="*/ 124946 w 125371"/>
                <a:gd name="connsiteY0" fmla="*/ 281744 h 566690"/>
                <a:gd name="connsiteX1" fmla="*/ 69959 w 125371"/>
                <a:gd name="connsiteY1" fmla="*/ 566685 h 566690"/>
                <a:gd name="connsiteX2" fmla="*/ 426 w 125371"/>
                <a:gd name="connsiteY2" fmla="*/ 284947 h 566690"/>
                <a:gd name="connsiteX3" fmla="*/ 55412 w 125371"/>
                <a:gd name="connsiteY3" fmla="*/ 5 h 566690"/>
                <a:gd name="connsiteX4" fmla="*/ 124946 w 125371"/>
                <a:gd name="connsiteY4" fmla="*/ 281744 h 56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71" h="566690">
                  <a:moveTo>
                    <a:pt x="124946" y="281744"/>
                  </a:moveTo>
                  <a:cubicBezTo>
                    <a:pt x="128949" y="438295"/>
                    <a:pt x="104259" y="565751"/>
                    <a:pt x="69959" y="566685"/>
                  </a:cubicBezTo>
                  <a:cubicBezTo>
                    <a:pt x="35526" y="567619"/>
                    <a:pt x="4429" y="441364"/>
                    <a:pt x="426" y="284947"/>
                  </a:cubicBezTo>
                  <a:cubicBezTo>
                    <a:pt x="-3578" y="128396"/>
                    <a:pt x="21112" y="939"/>
                    <a:pt x="55412" y="5"/>
                  </a:cubicBezTo>
                  <a:cubicBezTo>
                    <a:pt x="89845" y="-929"/>
                    <a:pt x="120942" y="125193"/>
                    <a:pt x="124946" y="28174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54">
              <a:extLst>
                <a:ext uri="{FF2B5EF4-FFF2-40B4-BE49-F238E27FC236}">
                  <a16:creationId xmlns="" xmlns:a16="http://schemas.microsoft.com/office/drawing/2014/main" id="{C745C725-C044-DCB9-BD97-593C5C436AEF}"/>
                </a:ext>
              </a:extLst>
            </p:cNvPr>
            <p:cNvSpPr/>
            <p:nvPr/>
          </p:nvSpPr>
          <p:spPr>
            <a:xfrm>
              <a:off x="17331818" y="2887085"/>
              <a:ext cx="88313" cy="187168"/>
            </a:xfrm>
            <a:custGeom>
              <a:avLst/>
              <a:gdLst>
                <a:gd name="connsiteX0" fmla="*/ 4344 w 88313"/>
                <a:gd name="connsiteY0" fmla="*/ 545 h 187168"/>
                <a:gd name="connsiteX1" fmla="*/ 88292 w 88313"/>
                <a:gd name="connsiteY1" fmla="*/ 94235 h 187168"/>
                <a:gd name="connsiteX2" fmla="*/ 9148 w 88313"/>
                <a:gd name="connsiteY2" fmla="*/ 186457 h 187168"/>
                <a:gd name="connsiteX3" fmla="*/ 4344 w 88313"/>
                <a:gd name="connsiteY3" fmla="*/ 545 h 18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13" h="187168">
                  <a:moveTo>
                    <a:pt x="4344" y="545"/>
                  </a:moveTo>
                  <a:cubicBezTo>
                    <a:pt x="4344" y="545"/>
                    <a:pt x="89893" y="-12935"/>
                    <a:pt x="88292" y="94235"/>
                  </a:cubicBezTo>
                  <a:cubicBezTo>
                    <a:pt x="86823" y="201405"/>
                    <a:pt x="9148" y="186457"/>
                    <a:pt x="9148" y="186457"/>
                  </a:cubicBezTo>
                  <a:cubicBezTo>
                    <a:pt x="-994" y="128935"/>
                    <a:pt x="-2863" y="67009"/>
                    <a:pt x="4344" y="545"/>
                  </a:cubicBezTo>
                  <a:close/>
                </a:path>
              </a:pathLst>
            </a:custGeom>
            <a:solidFill>
              <a:schemeClr val="bg1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55">
              <a:extLst>
                <a:ext uri="{FF2B5EF4-FFF2-40B4-BE49-F238E27FC236}">
                  <a16:creationId xmlns="" xmlns:a16="http://schemas.microsoft.com/office/drawing/2014/main" id="{4290C05B-551B-FA26-F2BA-64FD3C544EAD}"/>
                </a:ext>
              </a:extLst>
            </p:cNvPr>
            <p:cNvSpPr/>
            <p:nvPr/>
          </p:nvSpPr>
          <p:spPr>
            <a:xfrm rot="21358121">
              <a:off x="16756937" y="2922406"/>
              <a:ext cx="165088" cy="20018"/>
            </a:xfrm>
            <a:custGeom>
              <a:avLst/>
              <a:gdLst>
                <a:gd name="connsiteX0" fmla="*/ 0 w 165088"/>
                <a:gd name="connsiteY0" fmla="*/ 0 h 20018"/>
                <a:gd name="connsiteX1" fmla="*/ 165088 w 165088"/>
                <a:gd name="connsiteY1" fmla="*/ 0 h 20018"/>
                <a:gd name="connsiteX2" fmla="*/ 165088 w 165088"/>
                <a:gd name="connsiteY2" fmla="*/ 20019 h 20018"/>
                <a:gd name="connsiteX3" fmla="*/ 0 w 165088"/>
                <a:gd name="connsiteY3" fmla="*/ 20019 h 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88" h="20018">
                  <a:moveTo>
                    <a:pt x="0" y="0"/>
                  </a:moveTo>
                  <a:lnTo>
                    <a:pt x="165088" y="0"/>
                  </a:lnTo>
                  <a:lnTo>
                    <a:pt x="165088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56">
              <a:extLst>
                <a:ext uri="{FF2B5EF4-FFF2-40B4-BE49-F238E27FC236}">
                  <a16:creationId xmlns="" xmlns:a16="http://schemas.microsoft.com/office/drawing/2014/main" id="{B8650D24-830E-38D0-4113-A2E0DEEC62B6}"/>
                </a:ext>
              </a:extLst>
            </p:cNvPr>
            <p:cNvSpPr/>
            <p:nvPr/>
          </p:nvSpPr>
          <p:spPr>
            <a:xfrm rot="16459440">
              <a:off x="16832950" y="3001127"/>
              <a:ext cx="20020" cy="134135"/>
            </a:xfrm>
            <a:custGeom>
              <a:avLst/>
              <a:gdLst>
                <a:gd name="connsiteX0" fmla="*/ 0 w 20020"/>
                <a:gd name="connsiteY0" fmla="*/ 0 h 134135"/>
                <a:gd name="connsiteX1" fmla="*/ 20020 w 20020"/>
                <a:gd name="connsiteY1" fmla="*/ 0 h 134135"/>
                <a:gd name="connsiteX2" fmla="*/ 20020 w 20020"/>
                <a:gd name="connsiteY2" fmla="*/ 134136 h 134135"/>
                <a:gd name="connsiteX3" fmla="*/ 0 w 20020"/>
                <a:gd name="connsiteY3" fmla="*/ 134136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20" h="134135">
                  <a:moveTo>
                    <a:pt x="0" y="0"/>
                  </a:moveTo>
                  <a:lnTo>
                    <a:pt x="20020" y="0"/>
                  </a:lnTo>
                  <a:lnTo>
                    <a:pt x="20020" y="134136"/>
                  </a:lnTo>
                  <a:lnTo>
                    <a:pt x="0" y="134136"/>
                  </a:lnTo>
                  <a:close/>
                </a:path>
              </a:pathLst>
            </a:custGeom>
            <a:solidFill>
              <a:srgbClr val="141414"/>
            </a:solidFill>
            <a:ln w="133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57">
              <a:extLst>
                <a:ext uri="{FF2B5EF4-FFF2-40B4-BE49-F238E27FC236}">
                  <a16:creationId xmlns="" xmlns:a16="http://schemas.microsoft.com/office/drawing/2014/main" id="{40FF4AF3-7369-F58D-42D1-CEE46B4FB678}"/>
                </a:ext>
              </a:extLst>
            </p:cNvPr>
            <p:cNvSpPr/>
            <p:nvPr/>
          </p:nvSpPr>
          <p:spPr>
            <a:xfrm rot="21582095">
              <a:off x="16772080" y="2998151"/>
              <a:ext cx="149212" cy="20019"/>
            </a:xfrm>
            <a:custGeom>
              <a:avLst/>
              <a:gdLst>
                <a:gd name="connsiteX0" fmla="*/ 0 w 149212"/>
                <a:gd name="connsiteY0" fmla="*/ 0 h 20019"/>
                <a:gd name="connsiteX1" fmla="*/ 149212 w 149212"/>
                <a:gd name="connsiteY1" fmla="*/ 0 h 20019"/>
                <a:gd name="connsiteX2" fmla="*/ 149212 w 149212"/>
                <a:gd name="connsiteY2" fmla="*/ 20020 h 20019"/>
                <a:gd name="connsiteX3" fmla="*/ 0 w 149212"/>
                <a:gd name="connsiteY3" fmla="*/ 20020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212" h="20019">
                  <a:moveTo>
                    <a:pt x="0" y="0"/>
                  </a:moveTo>
                  <a:lnTo>
                    <a:pt x="149212" y="0"/>
                  </a:lnTo>
                  <a:lnTo>
                    <a:pt x="149212" y="20020"/>
                  </a:lnTo>
                  <a:lnTo>
                    <a:pt x="0" y="20020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58">
              <a:extLst>
                <a:ext uri="{FF2B5EF4-FFF2-40B4-BE49-F238E27FC236}">
                  <a16:creationId xmlns="" xmlns:a16="http://schemas.microsoft.com/office/drawing/2014/main" id="{04B83442-9944-B52D-D7D6-DDC3476930D6}"/>
                </a:ext>
              </a:extLst>
            </p:cNvPr>
            <p:cNvSpPr/>
            <p:nvPr/>
          </p:nvSpPr>
          <p:spPr>
            <a:xfrm>
              <a:off x="17252154" y="2790469"/>
              <a:ext cx="46638" cy="399718"/>
            </a:xfrm>
            <a:custGeom>
              <a:avLst/>
              <a:gdLst>
                <a:gd name="connsiteX0" fmla="*/ 27153 w 46638"/>
                <a:gd name="connsiteY0" fmla="*/ 399719 h 399718"/>
                <a:gd name="connsiteX1" fmla="*/ 15809 w 46638"/>
                <a:gd name="connsiteY1" fmla="*/ 0 h 399718"/>
                <a:gd name="connsiteX2" fmla="*/ 35161 w 46638"/>
                <a:gd name="connsiteY2" fmla="*/ 5072 h 399718"/>
                <a:gd name="connsiteX3" fmla="*/ 46638 w 46638"/>
                <a:gd name="connsiteY3" fmla="*/ 395448 h 399718"/>
                <a:gd name="connsiteX4" fmla="*/ 27153 w 46638"/>
                <a:gd name="connsiteY4" fmla="*/ 399719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38" h="399718">
                  <a:moveTo>
                    <a:pt x="27153" y="399719"/>
                  </a:moveTo>
                  <a:cubicBezTo>
                    <a:pt x="-25297" y="160421"/>
                    <a:pt x="14074" y="6406"/>
                    <a:pt x="15809" y="0"/>
                  </a:cubicBezTo>
                  <a:lnTo>
                    <a:pt x="35161" y="5072"/>
                  </a:lnTo>
                  <a:cubicBezTo>
                    <a:pt x="34761" y="6673"/>
                    <a:pt x="-4611" y="161222"/>
                    <a:pt x="46638" y="395448"/>
                  </a:cubicBezTo>
                  <a:lnTo>
                    <a:pt x="27153" y="3997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59">
              <a:extLst>
                <a:ext uri="{FF2B5EF4-FFF2-40B4-BE49-F238E27FC236}">
                  <a16:creationId xmlns="" xmlns:a16="http://schemas.microsoft.com/office/drawing/2014/main" id="{DFD846B9-FA70-5CFB-3D8B-DDC3E5D51183}"/>
                </a:ext>
              </a:extLst>
            </p:cNvPr>
            <p:cNvSpPr/>
            <p:nvPr/>
          </p:nvSpPr>
          <p:spPr>
            <a:xfrm rot="18413913">
              <a:off x="17638048" y="2562976"/>
              <a:ext cx="266924" cy="20019"/>
            </a:xfrm>
            <a:custGeom>
              <a:avLst/>
              <a:gdLst>
                <a:gd name="connsiteX0" fmla="*/ 0 w 266924"/>
                <a:gd name="connsiteY0" fmla="*/ 0 h 20019"/>
                <a:gd name="connsiteX1" fmla="*/ 266924 w 266924"/>
                <a:gd name="connsiteY1" fmla="*/ 0 h 20019"/>
                <a:gd name="connsiteX2" fmla="*/ 266924 w 266924"/>
                <a:gd name="connsiteY2" fmla="*/ 20019 h 20019"/>
                <a:gd name="connsiteX3" fmla="*/ 0 w 266924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924" h="20019">
                  <a:moveTo>
                    <a:pt x="0" y="0"/>
                  </a:moveTo>
                  <a:lnTo>
                    <a:pt x="266924" y="0"/>
                  </a:lnTo>
                  <a:lnTo>
                    <a:pt x="266924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60">
              <a:extLst>
                <a:ext uri="{FF2B5EF4-FFF2-40B4-BE49-F238E27FC236}">
                  <a16:creationId xmlns="" xmlns:a16="http://schemas.microsoft.com/office/drawing/2014/main" id="{62F8D139-1F02-499A-BEEE-15D69A764918}"/>
                </a:ext>
              </a:extLst>
            </p:cNvPr>
            <p:cNvSpPr/>
            <p:nvPr/>
          </p:nvSpPr>
          <p:spPr>
            <a:xfrm rot="18998222">
              <a:off x="17754903" y="3155445"/>
              <a:ext cx="20018" cy="330443"/>
            </a:xfrm>
            <a:custGeom>
              <a:avLst/>
              <a:gdLst>
                <a:gd name="connsiteX0" fmla="*/ 0 w 20018"/>
                <a:gd name="connsiteY0" fmla="*/ 0 h 330443"/>
                <a:gd name="connsiteX1" fmla="*/ 20019 w 20018"/>
                <a:gd name="connsiteY1" fmla="*/ 0 h 330443"/>
                <a:gd name="connsiteX2" fmla="*/ 20019 w 20018"/>
                <a:gd name="connsiteY2" fmla="*/ 330444 h 330443"/>
                <a:gd name="connsiteX3" fmla="*/ 0 w 20018"/>
                <a:gd name="connsiteY3" fmla="*/ 330444 h 330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18" h="330443">
                  <a:moveTo>
                    <a:pt x="0" y="0"/>
                  </a:moveTo>
                  <a:lnTo>
                    <a:pt x="20019" y="0"/>
                  </a:lnTo>
                  <a:lnTo>
                    <a:pt x="20019" y="330444"/>
                  </a:lnTo>
                  <a:lnTo>
                    <a:pt x="0" y="330444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61">
              <a:extLst>
                <a:ext uri="{FF2B5EF4-FFF2-40B4-BE49-F238E27FC236}">
                  <a16:creationId xmlns="" xmlns:a16="http://schemas.microsoft.com/office/drawing/2014/main" id="{1CB7AA4A-BC3F-0471-D0AE-B1EF22290230}"/>
                </a:ext>
              </a:extLst>
            </p:cNvPr>
            <p:cNvSpPr/>
            <p:nvPr/>
          </p:nvSpPr>
          <p:spPr>
            <a:xfrm>
              <a:off x="17784995" y="2963436"/>
              <a:ext cx="347001" cy="20019"/>
            </a:xfrm>
            <a:custGeom>
              <a:avLst/>
              <a:gdLst>
                <a:gd name="connsiteX0" fmla="*/ 0 w 347001"/>
                <a:gd name="connsiteY0" fmla="*/ 0 h 20019"/>
                <a:gd name="connsiteX1" fmla="*/ 347002 w 347001"/>
                <a:gd name="connsiteY1" fmla="*/ 0 h 20019"/>
                <a:gd name="connsiteX2" fmla="*/ 347002 w 347001"/>
                <a:gd name="connsiteY2" fmla="*/ 20019 h 20019"/>
                <a:gd name="connsiteX3" fmla="*/ 0 w 347001"/>
                <a:gd name="connsiteY3" fmla="*/ 20019 h 2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001" h="20019">
                  <a:moveTo>
                    <a:pt x="0" y="0"/>
                  </a:moveTo>
                  <a:lnTo>
                    <a:pt x="347002" y="0"/>
                  </a:lnTo>
                  <a:lnTo>
                    <a:pt x="347002" y="20019"/>
                  </a:lnTo>
                  <a:lnTo>
                    <a:pt x="0" y="20019"/>
                  </a:ln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3" name="Graphic 4">
              <a:extLst>
                <a:ext uri="{FF2B5EF4-FFF2-40B4-BE49-F238E27FC236}">
                  <a16:creationId xmlns="" xmlns:a16="http://schemas.microsoft.com/office/drawing/2014/main" id="{7B45C80B-A4B9-5C64-7EC9-BB59E5B57388}"/>
                </a:ext>
              </a:extLst>
            </p:cNvPr>
            <p:cNvGrpSpPr/>
            <p:nvPr/>
          </p:nvGrpSpPr>
          <p:grpSpPr>
            <a:xfrm>
              <a:off x="12209929" y="2677071"/>
              <a:ext cx="806954" cy="713042"/>
              <a:chOff x="12209929" y="2677071"/>
              <a:chExt cx="806954" cy="713042"/>
            </a:xfrm>
          </p:grpSpPr>
          <p:sp>
            <p:nvSpPr>
              <p:cNvPr id="158" name="Freeform: Shape 67">
                <a:extLst>
                  <a:ext uri="{FF2B5EF4-FFF2-40B4-BE49-F238E27FC236}">
                    <a16:creationId xmlns="" xmlns:a16="http://schemas.microsoft.com/office/drawing/2014/main" id="{8B9C4DA9-F482-ABF5-B545-597FDA857511}"/>
                  </a:ext>
                </a:extLst>
              </p:cNvPr>
              <p:cNvSpPr/>
              <p:nvPr/>
            </p:nvSpPr>
            <p:spPr>
              <a:xfrm>
                <a:off x="12219934" y="2687077"/>
                <a:ext cx="786809" cy="692985"/>
              </a:xfrm>
              <a:custGeom>
                <a:avLst/>
                <a:gdLst>
                  <a:gd name="connsiteX0" fmla="*/ 740940 w 786809"/>
                  <a:gd name="connsiteY0" fmla="*/ 475217 h 692985"/>
                  <a:gd name="connsiteX1" fmla="*/ 246730 w 786809"/>
                  <a:gd name="connsiteY1" fmla="*/ 686888 h 692985"/>
                  <a:gd name="connsiteX2" fmla="*/ 147434 w 786809"/>
                  <a:gd name="connsiteY2" fmla="*/ 647116 h 692985"/>
                  <a:gd name="connsiteX3" fmla="*/ 6098 w 786809"/>
                  <a:gd name="connsiteY3" fmla="*/ 317065 h 692985"/>
                  <a:gd name="connsiteX4" fmla="*/ 45870 w 786809"/>
                  <a:gd name="connsiteY4" fmla="*/ 217769 h 692985"/>
                  <a:gd name="connsiteX5" fmla="*/ 540080 w 786809"/>
                  <a:gd name="connsiteY5" fmla="*/ 6098 h 692985"/>
                  <a:gd name="connsiteX6" fmla="*/ 639376 w 786809"/>
                  <a:gd name="connsiteY6" fmla="*/ 45870 h 692985"/>
                  <a:gd name="connsiteX7" fmla="*/ 780712 w 786809"/>
                  <a:gd name="connsiteY7" fmla="*/ 375921 h 692985"/>
                  <a:gd name="connsiteX8" fmla="*/ 740940 w 786809"/>
                  <a:gd name="connsiteY8" fmla="*/ 475217 h 6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809" h="692985">
                    <a:moveTo>
                      <a:pt x="740940" y="475217"/>
                    </a:moveTo>
                    <a:lnTo>
                      <a:pt x="246730" y="686888"/>
                    </a:lnTo>
                    <a:cubicBezTo>
                      <a:pt x="208427" y="703304"/>
                      <a:pt x="163717" y="685420"/>
                      <a:pt x="147434" y="647116"/>
                    </a:cubicBezTo>
                    <a:lnTo>
                      <a:pt x="6098" y="317065"/>
                    </a:lnTo>
                    <a:cubicBezTo>
                      <a:pt x="-10318" y="278761"/>
                      <a:pt x="7566" y="234051"/>
                      <a:pt x="45870" y="217769"/>
                    </a:cubicBezTo>
                    <a:lnTo>
                      <a:pt x="540080" y="6098"/>
                    </a:lnTo>
                    <a:cubicBezTo>
                      <a:pt x="578383" y="-10318"/>
                      <a:pt x="623093" y="7566"/>
                      <a:pt x="639376" y="45870"/>
                    </a:cubicBezTo>
                    <a:lnTo>
                      <a:pt x="780712" y="375921"/>
                    </a:lnTo>
                    <a:cubicBezTo>
                      <a:pt x="797128" y="414092"/>
                      <a:pt x="779244" y="458801"/>
                      <a:pt x="740940" y="475217"/>
                    </a:cubicBezTo>
                    <a:close/>
                  </a:path>
                </a:pathLst>
              </a:custGeom>
              <a:solidFill>
                <a:schemeClr val="bg1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68">
                <a:extLst>
                  <a:ext uri="{FF2B5EF4-FFF2-40B4-BE49-F238E27FC236}">
                    <a16:creationId xmlns="" xmlns:a16="http://schemas.microsoft.com/office/drawing/2014/main" id="{5CF91722-2463-5506-F588-F218A65C29C4}"/>
                  </a:ext>
                </a:extLst>
              </p:cNvPr>
              <p:cNvSpPr/>
              <p:nvPr/>
            </p:nvSpPr>
            <p:spPr>
              <a:xfrm>
                <a:off x="12209929" y="2677071"/>
                <a:ext cx="806954" cy="713042"/>
              </a:xfrm>
              <a:custGeom>
                <a:avLst/>
                <a:gdLst>
                  <a:gd name="connsiteX0" fmla="*/ 227107 w 806954"/>
                  <a:gd name="connsiteY0" fmla="*/ 713042 h 713042"/>
                  <a:gd name="connsiteX1" fmla="*/ 195076 w 806954"/>
                  <a:gd name="connsiteY1" fmla="*/ 706770 h 713042"/>
                  <a:gd name="connsiteX2" fmla="*/ 148098 w 806954"/>
                  <a:gd name="connsiteY2" fmla="*/ 660992 h 713042"/>
                  <a:gd name="connsiteX3" fmla="*/ 6895 w 806954"/>
                  <a:gd name="connsiteY3" fmla="*/ 331074 h 713042"/>
                  <a:gd name="connsiteX4" fmla="*/ 6227 w 806954"/>
                  <a:gd name="connsiteY4" fmla="*/ 265544 h 713042"/>
                  <a:gd name="connsiteX5" fmla="*/ 52005 w 806954"/>
                  <a:gd name="connsiteY5" fmla="*/ 218566 h 713042"/>
                  <a:gd name="connsiteX6" fmla="*/ 546215 w 806954"/>
                  <a:gd name="connsiteY6" fmla="*/ 6895 h 713042"/>
                  <a:gd name="connsiteX7" fmla="*/ 611745 w 806954"/>
                  <a:gd name="connsiteY7" fmla="*/ 6227 h 713042"/>
                  <a:gd name="connsiteX8" fmla="*/ 658723 w 806954"/>
                  <a:gd name="connsiteY8" fmla="*/ 52005 h 713042"/>
                  <a:gd name="connsiteX9" fmla="*/ 800060 w 806954"/>
                  <a:gd name="connsiteY9" fmla="*/ 382057 h 713042"/>
                  <a:gd name="connsiteX10" fmla="*/ 800727 w 806954"/>
                  <a:gd name="connsiteY10" fmla="*/ 447586 h 713042"/>
                  <a:gd name="connsiteX11" fmla="*/ 754950 w 806954"/>
                  <a:gd name="connsiteY11" fmla="*/ 494565 h 713042"/>
                  <a:gd name="connsiteX12" fmla="*/ 260740 w 806954"/>
                  <a:gd name="connsiteY12" fmla="*/ 706236 h 713042"/>
                  <a:gd name="connsiteX13" fmla="*/ 227107 w 806954"/>
                  <a:gd name="connsiteY13" fmla="*/ 713042 h 713042"/>
                  <a:gd name="connsiteX14" fmla="*/ 579714 w 806954"/>
                  <a:gd name="connsiteY14" fmla="*/ 19974 h 713042"/>
                  <a:gd name="connsiteX15" fmla="*/ 554089 w 806954"/>
                  <a:gd name="connsiteY15" fmla="*/ 25312 h 713042"/>
                  <a:gd name="connsiteX16" fmla="*/ 59746 w 806954"/>
                  <a:gd name="connsiteY16" fmla="*/ 236983 h 713042"/>
                  <a:gd name="connsiteX17" fmla="*/ 24779 w 806954"/>
                  <a:gd name="connsiteY17" fmla="*/ 273018 h 713042"/>
                  <a:gd name="connsiteX18" fmla="*/ 25312 w 806954"/>
                  <a:gd name="connsiteY18" fmla="*/ 323200 h 713042"/>
                  <a:gd name="connsiteX19" fmla="*/ 166649 w 806954"/>
                  <a:gd name="connsiteY19" fmla="*/ 653251 h 713042"/>
                  <a:gd name="connsiteX20" fmla="*/ 202684 w 806954"/>
                  <a:gd name="connsiteY20" fmla="*/ 688219 h 713042"/>
                  <a:gd name="connsiteX21" fmla="*/ 252865 w 806954"/>
                  <a:gd name="connsiteY21" fmla="*/ 687685 h 713042"/>
                  <a:gd name="connsiteX22" fmla="*/ 747075 w 806954"/>
                  <a:gd name="connsiteY22" fmla="*/ 476014 h 713042"/>
                  <a:gd name="connsiteX23" fmla="*/ 782042 w 806954"/>
                  <a:gd name="connsiteY23" fmla="*/ 439979 h 713042"/>
                  <a:gd name="connsiteX24" fmla="*/ 781509 w 806954"/>
                  <a:gd name="connsiteY24" fmla="*/ 389797 h 713042"/>
                  <a:gd name="connsiteX25" fmla="*/ 640172 w 806954"/>
                  <a:gd name="connsiteY25" fmla="*/ 59879 h 713042"/>
                  <a:gd name="connsiteX26" fmla="*/ 604137 w 806954"/>
                  <a:gd name="connsiteY26" fmla="*/ 24912 h 713042"/>
                  <a:gd name="connsiteX27" fmla="*/ 579714 w 806954"/>
                  <a:gd name="connsiteY27" fmla="*/ 19974 h 713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06954" h="713042">
                    <a:moveTo>
                      <a:pt x="227107" y="713042"/>
                    </a:moveTo>
                    <a:cubicBezTo>
                      <a:pt x="216297" y="713042"/>
                      <a:pt x="205486" y="711041"/>
                      <a:pt x="195076" y="706770"/>
                    </a:cubicBezTo>
                    <a:cubicBezTo>
                      <a:pt x="173722" y="698228"/>
                      <a:pt x="157040" y="681946"/>
                      <a:pt x="148098" y="660992"/>
                    </a:cubicBezTo>
                    <a:lnTo>
                      <a:pt x="6895" y="331074"/>
                    </a:lnTo>
                    <a:cubicBezTo>
                      <a:pt x="-2047" y="310120"/>
                      <a:pt x="-2314" y="286898"/>
                      <a:pt x="6227" y="265544"/>
                    </a:cubicBezTo>
                    <a:cubicBezTo>
                      <a:pt x="14769" y="244190"/>
                      <a:pt x="31051" y="227507"/>
                      <a:pt x="52005" y="218566"/>
                    </a:cubicBezTo>
                    <a:lnTo>
                      <a:pt x="546215" y="6895"/>
                    </a:lnTo>
                    <a:cubicBezTo>
                      <a:pt x="567168" y="-2047"/>
                      <a:pt x="590524" y="-2314"/>
                      <a:pt x="611745" y="6227"/>
                    </a:cubicBezTo>
                    <a:cubicBezTo>
                      <a:pt x="633099" y="14769"/>
                      <a:pt x="649781" y="31051"/>
                      <a:pt x="658723" y="52005"/>
                    </a:cubicBezTo>
                    <a:lnTo>
                      <a:pt x="800060" y="382057"/>
                    </a:lnTo>
                    <a:cubicBezTo>
                      <a:pt x="809002" y="403010"/>
                      <a:pt x="809269" y="426232"/>
                      <a:pt x="800727" y="447586"/>
                    </a:cubicBezTo>
                    <a:cubicBezTo>
                      <a:pt x="792186" y="468940"/>
                      <a:pt x="775903" y="485623"/>
                      <a:pt x="754950" y="494565"/>
                    </a:cubicBezTo>
                    <a:lnTo>
                      <a:pt x="260740" y="706236"/>
                    </a:lnTo>
                    <a:cubicBezTo>
                      <a:pt x="249929" y="710640"/>
                      <a:pt x="238585" y="713042"/>
                      <a:pt x="227107" y="713042"/>
                    </a:cubicBezTo>
                    <a:close/>
                    <a:moveTo>
                      <a:pt x="579714" y="19974"/>
                    </a:moveTo>
                    <a:cubicBezTo>
                      <a:pt x="571039" y="19974"/>
                      <a:pt x="562230" y="21709"/>
                      <a:pt x="554089" y="25312"/>
                    </a:cubicBezTo>
                    <a:lnTo>
                      <a:pt x="59746" y="236983"/>
                    </a:lnTo>
                    <a:cubicBezTo>
                      <a:pt x="43730" y="243790"/>
                      <a:pt x="31318" y="256602"/>
                      <a:pt x="24779" y="273018"/>
                    </a:cubicBezTo>
                    <a:cubicBezTo>
                      <a:pt x="18239" y="289300"/>
                      <a:pt x="18372" y="307184"/>
                      <a:pt x="25312" y="323200"/>
                    </a:cubicBezTo>
                    <a:lnTo>
                      <a:pt x="166649" y="653251"/>
                    </a:lnTo>
                    <a:cubicBezTo>
                      <a:pt x="173455" y="669267"/>
                      <a:pt x="186268" y="681679"/>
                      <a:pt x="202684" y="688219"/>
                    </a:cubicBezTo>
                    <a:cubicBezTo>
                      <a:pt x="218966" y="694758"/>
                      <a:pt x="236850" y="694625"/>
                      <a:pt x="252865" y="687685"/>
                    </a:cubicBezTo>
                    <a:lnTo>
                      <a:pt x="747075" y="476014"/>
                    </a:lnTo>
                    <a:cubicBezTo>
                      <a:pt x="763091" y="469207"/>
                      <a:pt x="775503" y="456395"/>
                      <a:pt x="782042" y="439979"/>
                    </a:cubicBezTo>
                    <a:cubicBezTo>
                      <a:pt x="788582" y="423697"/>
                      <a:pt x="788449" y="405813"/>
                      <a:pt x="781509" y="389797"/>
                    </a:cubicBezTo>
                    <a:lnTo>
                      <a:pt x="640172" y="59879"/>
                    </a:lnTo>
                    <a:cubicBezTo>
                      <a:pt x="633366" y="43864"/>
                      <a:pt x="620553" y="31452"/>
                      <a:pt x="604137" y="24912"/>
                    </a:cubicBezTo>
                    <a:cubicBezTo>
                      <a:pt x="596263" y="21575"/>
                      <a:pt x="587989" y="19974"/>
                      <a:pt x="579714" y="19974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4" name="Freeform: Shape 63">
              <a:extLst>
                <a:ext uri="{FF2B5EF4-FFF2-40B4-BE49-F238E27FC236}">
                  <a16:creationId xmlns="" xmlns:a16="http://schemas.microsoft.com/office/drawing/2014/main" id="{7EE22849-A64A-6BC0-D9E7-59E220ADEDAC}"/>
                </a:ext>
              </a:extLst>
            </p:cNvPr>
            <p:cNvSpPr/>
            <p:nvPr/>
          </p:nvSpPr>
          <p:spPr>
            <a:xfrm>
              <a:off x="12478097" y="2857970"/>
              <a:ext cx="236370" cy="345963"/>
            </a:xfrm>
            <a:custGeom>
              <a:avLst/>
              <a:gdLst>
                <a:gd name="connsiteX0" fmla="*/ 180620 w 236370"/>
                <a:gd name="connsiteY0" fmla="*/ 345964 h 345963"/>
                <a:gd name="connsiteX1" fmla="*/ 132039 w 236370"/>
                <a:gd name="connsiteY1" fmla="*/ 316068 h 345963"/>
                <a:gd name="connsiteX2" fmla="*/ 128169 w 236370"/>
                <a:gd name="connsiteY2" fmla="*/ 303790 h 345963"/>
                <a:gd name="connsiteX3" fmla="*/ 148856 w 236370"/>
                <a:gd name="connsiteY3" fmla="*/ 250939 h 345963"/>
                <a:gd name="connsiteX4" fmla="*/ 219190 w 236370"/>
                <a:gd name="connsiteY4" fmla="*/ 256144 h 345963"/>
                <a:gd name="connsiteX5" fmla="*/ 233337 w 236370"/>
                <a:gd name="connsiteY5" fmla="*/ 309128 h 345963"/>
                <a:gd name="connsiteX6" fmla="*/ 183689 w 236370"/>
                <a:gd name="connsiteY6" fmla="*/ 345830 h 345963"/>
                <a:gd name="connsiteX7" fmla="*/ 180620 w 236370"/>
                <a:gd name="connsiteY7" fmla="*/ 345964 h 345963"/>
                <a:gd name="connsiteX8" fmla="*/ 179418 w 236370"/>
                <a:gd name="connsiteY8" fmla="*/ 262950 h 345963"/>
                <a:gd name="connsiteX9" fmla="*/ 159132 w 236370"/>
                <a:gd name="connsiteY9" fmla="*/ 268155 h 345963"/>
                <a:gd name="connsiteX10" fmla="*/ 147788 w 236370"/>
                <a:gd name="connsiteY10" fmla="*/ 300186 h 345963"/>
                <a:gd name="connsiteX11" fmla="*/ 150190 w 236370"/>
                <a:gd name="connsiteY11" fmla="*/ 307927 h 345963"/>
                <a:gd name="connsiteX12" fmla="*/ 150190 w 236370"/>
                <a:gd name="connsiteY12" fmla="*/ 307927 h 345963"/>
                <a:gd name="connsiteX13" fmla="*/ 182622 w 236370"/>
                <a:gd name="connsiteY13" fmla="*/ 326078 h 345963"/>
                <a:gd name="connsiteX14" fmla="*/ 214252 w 236370"/>
                <a:gd name="connsiteY14" fmla="*/ 303122 h 345963"/>
                <a:gd name="connsiteX15" fmla="*/ 206511 w 236370"/>
                <a:gd name="connsiteY15" fmla="*/ 272026 h 345963"/>
                <a:gd name="connsiteX16" fmla="*/ 179418 w 236370"/>
                <a:gd name="connsiteY16" fmla="*/ 262950 h 345963"/>
                <a:gd name="connsiteX17" fmla="*/ 125233 w 236370"/>
                <a:gd name="connsiteY17" fmla="*/ 256144 h 345963"/>
                <a:gd name="connsiteX18" fmla="*/ 119761 w 236370"/>
                <a:gd name="connsiteY18" fmla="*/ 253074 h 345963"/>
                <a:gd name="connsiteX19" fmla="*/ 102544 w 236370"/>
                <a:gd name="connsiteY19" fmla="*/ 184208 h 345963"/>
                <a:gd name="connsiteX20" fmla="*/ 109885 w 236370"/>
                <a:gd name="connsiteY20" fmla="*/ 127086 h 345963"/>
                <a:gd name="connsiteX21" fmla="*/ 111219 w 236370"/>
                <a:gd name="connsiteY21" fmla="*/ 122548 h 345963"/>
                <a:gd name="connsiteX22" fmla="*/ 109618 w 236370"/>
                <a:gd name="connsiteY22" fmla="*/ 90651 h 345963"/>
                <a:gd name="connsiteX23" fmla="*/ 82658 w 236370"/>
                <a:gd name="connsiteY23" fmla="*/ 89717 h 345963"/>
                <a:gd name="connsiteX24" fmla="*/ 61438 w 236370"/>
                <a:gd name="connsiteY24" fmla="*/ 104264 h 345963"/>
                <a:gd name="connsiteX25" fmla="*/ 55165 w 236370"/>
                <a:gd name="connsiteY25" fmla="*/ 109469 h 345963"/>
                <a:gd name="connsiteX26" fmla="*/ 23668 w 236370"/>
                <a:gd name="connsiteY26" fmla="*/ 109869 h 345963"/>
                <a:gd name="connsiteX27" fmla="*/ 579 w 236370"/>
                <a:gd name="connsiteY27" fmla="*/ 65026 h 345963"/>
                <a:gd name="connsiteX28" fmla="*/ 29007 w 236370"/>
                <a:gd name="connsiteY28" fmla="*/ 31127 h 345963"/>
                <a:gd name="connsiteX29" fmla="*/ 122564 w 236370"/>
                <a:gd name="connsiteY29" fmla="*/ 164 h 345963"/>
                <a:gd name="connsiteX30" fmla="*/ 200105 w 236370"/>
                <a:gd name="connsiteY30" fmla="*/ 75169 h 345963"/>
                <a:gd name="connsiteX31" fmla="*/ 193832 w 236370"/>
                <a:gd name="connsiteY31" fmla="*/ 136829 h 345963"/>
                <a:gd name="connsiteX32" fmla="*/ 194900 w 236370"/>
                <a:gd name="connsiteY32" fmla="*/ 214504 h 345963"/>
                <a:gd name="connsiteX33" fmla="*/ 200239 w 236370"/>
                <a:gd name="connsiteY33" fmla="*/ 224246 h 345963"/>
                <a:gd name="connsiteX34" fmla="*/ 125233 w 236370"/>
                <a:gd name="connsiteY34" fmla="*/ 256144 h 345963"/>
                <a:gd name="connsiteX35" fmla="*/ 97072 w 236370"/>
                <a:gd name="connsiteY35" fmla="*/ 66361 h 345963"/>
                <a:gd name="connsiteX36" fmla="*/ 122964 w 236370"/>
                <a:gd name="connsiteY36" fmla="*/ 75703 h 345963"/>
                <a:gd name="connsiteX37" fmla="*/ 130304 w 236370"/>
                <a:gd name="connsiteY37" fmla="*/ 128154 h 345963"/>
                <a:gd name="connsiteX38" fmla="*/ 129103 w 236370"/>
                <a:gd name="connsiteY38" fmla="*/ 132424 h 345963"/>
                <a:gd name="connsiteX39" fmla="*/ 122564 w 236370"/>
                <a:gd name="connsiteY39" fmla="*/ 183674 h 345963"/>
                <a:gd name="connsiteX40" fmla="*/ 130571 w 236370"/>
                <a:gd name="connsiteY40" fmla="*/ 231987 h 345963"/>
                <a:gd name="connsiteX41" fmla="*/ 172745 w 236370"/>
                <a:gd name="connsiteY41" fmla="*/ 213970 h 345963"/>
                <a:gd name="connsiteX42" fmla="*/ 174347 w 236370"/>
                <a:gd name="connsiteY42" fmla="*/ 132424 h 345963"/>
                <a:gd name="connsiteX43" fmla="*/ 180353 w 236370"/>
                <a:gd name="connsiteY43" fmla="*/ 77171 h 345963"/>
                <a:gd name="connsiteX44" fmla="*/ 121629 w 236370"/>
                <a:gd name="connsiteY44" fmla="*/ 19916 h 345963"/>
                <a:gd name="connsiteX45" fmla="*/ 39951 w 236370"/>
                <a:gd name="connsiteY45" fmla="*/ 47676 h 345963"/>
                <a:gd name="connsiteX46" fmla="*/ 20198 w 236370"/>
                <a:gd name="connsiteY46" fmla="*/ 68897 h 345963"/>
                <a:gd name="connsiteX47" fmla="*/ 34078 w 236370"/>
                <a:gd name="connsiteY47" fmla="*/ 92653 h 345963"/>
                <a:gd name="connsiteX48" fmla="*/ 42486 w 236370"/>
                <a:gd name="connsiteY48" fmla="*/ 93720 h 345963"/>
                <a:gd name="connsiteX49" fmla="*/ 48492 w 236370"/>
                <a:gd name="connsiteY49" fmla="*/ 88782 h 345963"/>
                <a:gd name="connsiteX50" fmla="*/ 74651 w 236370"/>
                <a:gd name="connsiteY50" fmla="*/ 71032 h 345963"/>
                <a:gd name="connsiteX51" fmla="*/ 97072 w 236370"/>
                <a:gd name="connsiteY51" fmla="*/ 66361 h 3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36370" h="345963">
                  <a:moveTo>
                    <a:pt x="180620" y="345964"/>
                  </a:moveTo>
                  <a:cubicBezTo>
                    <a:pt x="159266" y="345964"/>
                    <a:pt x="140314" y="334486"/>
                    <a:pt x="132039" y="316068"/>
                  </a:cubicBezTo>
                  <a:cubicBezTo>
                    <a:pt x="130304" y="312198"/>
                    <a:pt x="128970" y="308194"/>
                    <a:pt x="128169" y="303790"/>
                  </a:cubicBezTo>
                  <a:cubicBezTo>
                    <a:pt x="123765" y="280834"/>
                    <a:pt x="131372" y="261482"/>
                    <a:pt x="148856" y="250939"/>
                  </a:cubicBezTo>
                  <a:cubicBezTo>
                    <a:pt x="169275" y="238660"/>
                    <a:pt x="200105" y="240929"/>
                    <a:pt x="219190" y="256144"/>
                  </a:cubicBezTo>
                  <a:cubicBezTo>
                    <a:pt x="235206" y="268956"/>
                    <a:pt x="240277" y="288175"/>
                    <a:pt x="233337" y="309128"/>
                  </a:cubicBezTo>
                  <a:cubicBezTo>
                    <a:pt x="226264" y="330482"/>
                    <a:pt x="207179" y="344629"/>
                    <a:pt x="183689" y="345830"/>
                  </a:cubicBezTo>
                  <a:cubicBezTo>
                    <a:pt x="182622" y="345964"/>
                    <a:pt x="181687" y="345964"/>
                    <a:pt x="180620" y="345964"/>
                  </a:cubicBezTo>
                  <a:close/>
                  <a:moveTo>
                    <a:pt x="179418" y="262950"/>
                  </a:moveTo>
                  <a:cubicBezTo>
                    <a:pt x="172078" y="262950"/>
                    <a:pt x="164871" y="264685"/>
                    <a:pt x="159132" y="268155"/>
                  </a:cubicBezTo>
                  <a:cubicBezTo>
                    <a:pt x="148722" y="274428"/>
                    <a:pt x="144985" y="285105"/>
                    <a:pt x="147788" y="300186"/>
                  </a:cubicBezTo>
                  <a:cubicBezTo>
                    <a:pt x="148322" y="302989"/>
                    <a:pt x="149123" y="305525"/>
                    <a:pt x="150190" y="307927"/>
                  </a:cubicBezTo>
                  <a:lnTo>
                    <a:pt x="150190" y="307927"/>
                  </a:lnTo>
                  <a:cubicBezTo>
                    <a:pt x="156596" y="322208"/>
                    <a:pt x="171144" y="326612"/>
                    <a:pt x="182622" y="326078"/>
                  </a:cubicBezTo>
                  <a:cubicBezTo>
                    <a:pt x="194366" y="325411"/>
                    <a:pt x="208914" y="319138"/>
                    <a:pt x="214252" y="303122"/>
                  </a:cubicBezTo>
                  <a:cubicBezTo>
                    <a:pt x="218656" y="290043"/>
                    <a:pt x="215987" y="279633"/>
                    <a:pt x="206511" y="272026"/>
                  </a:cubicBezTo>
                  <a:cubicBezTo>
                    <a:pt x="199438" y="266020"/>
                    <a:pt x="189295" y="262950"/>
                    <a:pt x="179418" y="262950"/>
                  </a:cubicBezTo>
                  <a:close/>
                  <a:moveTo>
                    <a:pt x="125233" y="256144"/>
                  </a:moveTo>
                  <a:lnTo>
                    <a:pt x="119761" y="253074"/>
                  </a:lnTo>
                  <a:cubicBezTo>
                    <a:pt x="107482" y="245200"/>
                    <a:pt x="102544" y="184742"/>
                    <a:pt x="102544" y="184208"/>
                  </a:cubicBezTo>
                  <a:cubicBezTo>
                    <a:pt x="102144" y="164856"/>
                    <a:pt x="104546" y="145504"/>
                    <a:pt x="109885" y="127086"/>
                  </a:cubicBezTo>
                  <a:lnTo>
                    <a:pt x="111219" y="122548"/>
                  </a:lnTo>
                  <a:cubicBezTo>
                    <a:pt x="116157" y="105732"/>
                    <a:pt x="117492" y="97724"/>
                    <a:pt x="109618" y="90651"/>
                  </a:cubicBezTo>
                  <a:cubicBezTo>
                    <a:pt x="102678" y="84378"/>
                    <a:pt x="91200" y="85980"/>
                    <a:pt x="82658" y="89717"/>
                  </a:cubicBezTo>
                  <a:cubicBezTo>
                    <a:pt x="74651" y="93187"/>
                    <a:pt x="68511" y="98258"/>
                    <a:pt x="61438" y="104264"/>
                  </a:cubicBezTo>
                  <a:cubicBezTo>
                    <a:pt x="59436" y="105999"/>
                    <a:pt x="57301" y="107734"/>
                    <a:pt x="55165" y="109469"/>
                  </a:cubicBezTo>
                  <a:cubicBezTo>
                    <a:pt x="46490" y="116542"/>
                    <a:pt x="34746" y="116676"/>
                    <a:pt x="23668" y="109869"/>
                  </a:cubicBezTo>
                  <a:cubicBezTo>
                    <a:pt x="9788" y="101328"/>
                    <a:pt x="-2891" y="81842"/>
                    <a:pt x="579" y="65026"/>
                  </a:cubicBezTo>
                  <a:cubicBezTo>
                    <a:pt x="3916" y="49144"/>
                    <a:pt x="16862" y="39001"/>
                    <a:pt x="29007" y="31127"/>
                  </a:cubicBezTo>
                  <a:cubicBezTo>
                    <a:pt x="63440" y="8705"/>
                    <a:pt x="94136" y="-1438"/>
                    <a:pt x="122564" y="164"/>
                  </a:cubicBezTo>
                  <a:cubicBezTo>
                    <a:pt x="165138" y="2432"/>
                    <a:pt x="194900" y="31127"/>
                    <a:pt x="200105" y="75169"/>
                  </a:cubicBezTo>
                  <a:cubicBezTo>
                    <a:pt x="202507" y="95589"/>
                    <a:pt x="198103" y="116542"/>
                    <a:pt x="193832" y="136829"/>
                  </a:cubicBezTo>
                  <a:cubicBezTo>
                    <a:pt x="187960" y="165123"/>
                    <a:pt x="182355" y="191815"/>
                    <a:pt x="194900" y="214504"/>
                  </a:cubicBezTo>
                  <a:lnTo>
                    <a:pt x="200239" y="224246"/>
                  </a:lnTo>
                  <a:lnTo>
                    <a:pt x="125233" y="256144"/>
                  </a:lnTo>
                  <a:close/>
                  <a:moveTo>
                    <a:pt x="97072" y="66361"/>
                  </a:moveTo>
                  <a:cubicBezTo>
                    <a:pt x="107082" y="66361"/>
                    <a:pt x="116024" y="69564"/>
                    <a:pt x="122964" y="75703"/>
                  </a:cubicBezTo>
                  <a:cubicBezTo>
                    <a:pt x="140981" y="91985"/>
                    <a:pt x="134842" y="112939"/>
                    <a:pt x="130304" y="128154"/>
                  </a:cubicBezTo>
                  <a:lnTo>
                    <a:pt x="129103" y="132424"/>
                  </a:lnTo>
                  <a:cubicBezTo>
                    <a:pt x="124432" y="148974"/>
                    <a:pt x="122163" y="166324"/>
                    <a:pt x="122564" y="183674"/>
                  </a:cubicBezTo>
                  <a:cubicBezTo>
                    <a:pt x="122831" y="189279"/>
                    <a:pt x="127101" y="218507"/>
                    <a:pt x="130571" y="231987"/>
                  </a:cubicBezTo>
                  <a:lnTo>
                    <a:pt x="172745" y="213970"/>
                  </a:lnTo>
                  <a:cubicBezTo>
                    <a:pt x="162736" y="187678"/>
                    <a:pt x="168608" y="159651"/>
                    <a:pt x="174347" y="132424"/>
                  </a:cubicBezTo>
                  <a:cubicBezTo>
                    <a:pt x="178484" y="112806"/>
                    <a:pt x="182355" y="94388"/>
                    <a:pt x="180353" y="77171"/>
                  </a:cubicBezTo>
                  <a:cubicBezTo>
                    <a:pt x="176349" y="43005"/>
                    <a:pt x="154461" y="21651"/>
                    <a:pt x="121629" y="19916"/>
                  </a:cubicBezTo>
                  <a:cubicBezTo>
                    <a:pt x="97473" y="18581"/>
                    <a:pt x="70780" y="27657"/>
                    <a:pt x="39951" y="47676"/>
                  </a:cubicBezTo>
                  <a:cubicBezTo>
                    <a:pt x="31276" y="53281"/>
                    <a:pt x="22067" y="60222"/>
                    <a:pt x="20198" y="68897"/>
                  </a:cubicBezTo>
                  <a:cubicBezTo>
                    <a:pt x="18864" y="74902"/>
                    <a:pt x="25136" y="87047"/>
                    <a:pt x="34078" y="92653"/>
                  </a:cubicBezTo>
                  <a:cubicBezTo>
                    <a:pt x="37815" y="94922"/>
                    <a:pt x="40618" y="95322"/>
                    <a:pt x="42486" y="93720"/>
                  </a:cubicBezTo>
                  <a:cubicBezTo>
                    <a:pt x="44488" y="92119"/>
                    <a:pt x="46490" y="90384"/>
                    <a:pt x="48492" y="88782"/>
                  </a:cubicBezTo>
                  <a:cubicBezTo>
                    <a:pt x="56100" y="82376"/>
                    <a:pt x="63974" y="75703"/>
                    <a:pt x="74651" y="71032"/>
                  </a:cubicBezTo>
                  <a:cubicBezTo>
                    <a:pt x="82392" y="67962"/>
                    <a:pt x="89999" y="66361"/>
                    <a:pt x="97072" y="66361"/>
                  </a:cubicBezTo>
                  <a:close/>
                </a:path>
              </a:pathLst>
            </a:custGeom>
            <a:solidFill>
              <a:srgbClr val="141414"/>
            </a:solidFill>
            <a:ln w="13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5" name="Graphic 4">
              <a:extLst>
                <a:ext uri="{FF2B5EF4-FFF2-40B4-BE49-F238E27FC236}">
                  <a16:creationId xmlns="" xmlns:a16="http://schemas.microsoft.com/office/drawing/2014/main" id="{D39E36AC-E710-6839-4E2F-14E587DA0809}"/>
                </a:ext>
              </a:extLst>
            </p:cNvPr>
            <p:cNvGrpSpPr/>
            <p:nvPr/>
          </p:nvGrpSpPr>
          <p:grpSpPr>
            <a:xfrm>
              <a:off x="14066814" y="2891711"/>
              <a:ext cx="336820" cy="651617"/>
              <a:chOff x="14066814" y="2891711"/>
              <a:chExt cx="336820" cy="651617"/>
            </a:xfrm>
          </p:grpSpPr>
          <p:sp>
            <p:nvSpPr>
              <p:cNvPr id="156" name="Freeform: Shape 65">
                <a:extLst>
                  <a:ext uri="{FF2B5EF4-FFF2-40B4-BE49-F238E27FC236}">
                    <a16:creationId xmlns="" xmlns:a16="http://schemas.microsoft.com/office/drawing/2014/main" id="{DC7F9D85-FA9C-FF21-7B29-4C5FB9F24060}"/>
                  </a:ext>
                </a:extLst>
              </p:cNvPr>
              <p:cNvSpPr/>
              <p:nvPr/>
            </p:nvSpPr>
            <p:spPr>
              <a:xfrm>
                <a:off x="14076848" y="2901529"/>
                <a:ext cx="316905" cy="631644"/>
              </a:xfrm>
              <a:custGeom>
                <a:avLst/>
                <a:gdLst>
                  <a:gd name="connsiteX0" fmla="*/ 77310 w 316905"/>
                  <a:gd name="connsiteY0" fmla="*/ 427859 h 631644"/>
                  <a:gd name="connsiteX1" fmla="*/ 97997 w 316905"/>
                  <a:gd name="connsiteY1" fmla="*/ 313082 h 631644"/>
                  <a:gd name="connsiteX2" fmla="*/ 149380 w 316905"/>
                  <a:gd name="connsiteY2" fmla="*/ 224730 h 631644"/>
                  <a:gd name="connsiteX3" fmla="*/ 177808 w 316905"/>
                  <a:gd name="connsiteY3" fmla="*/ 142117 h 631644"/>
                  <a:gd name="connsiteX4" fmla="*/ 115080 w 316905"/>
                  <a:gd name="connsiteY4" fmla="*/ 110086 h 631644"/>
                  <a:gd name="connsiteX5" fmla="*/ 48216 w 316905"/>
                  <a:gd name="connsiteY5" fmla="*/ 124900 h 631644"/>
                  <a:gd name="connsiteX6" fmla="*/ 7109 w 316905"/>
                  <a:gd name="connsiteY6" fmla="*/ 37216 h 631644"/>
                  <a:gd name="connsiteX7" fmla="*/ 68635 w 316905"/>
                  <a:gd name="connsiteY7" fmla="*/ 7187 h 631644"/>
                  <a:gd name="connsiteX8" fmla="*/ 240935 w 316905"/>
                  <a:gd name="connsiteY8" fmla="*/ 20399 h 631644"/>
                  <a:gd name="connsiteX9" fmla="*/ 310068 w 316905"/>
                  <a:gd name="connsiteY9" fmla="*/ 183890 h 631644"/>
                  <a:gd name="connsiteX10" fmla="*/ 199028 w 316905"/>
                  <a:gd name="connsiteY10" fmla="*/ 427192 h 631644"/>
                  <a:gd name="connsiteX11" fmla="*/ 77310 w 316905"/>
                  <a:gd name="connsiteY11" fmla="*/ 427859 h 631644"/>
                  <a:gd name="connsiteX12" fmla="*/ 54088 w 316905"/>
                  <a:gd name="connsiteY12" fmla="*/ 554248 h 631644"/>
                  <a:gd name="connsiteX13" fmla="*/ 55957 w 316905"/>
                  <a:gd name="connsiteY13" fmla="*/ 534896 h 631644"/>
                  <a:gd name="connsiteX14" fmla="*/ 200763 w 316905"/>
                  <a:gd name="connsiteY14" fmla="*/ 604429 h 631644"/>
                  <a:gd name="connsiteX15" fmla="*/ 54088 w 316905"/>
                  <a:gd name="connsiteY15" fmla="*/ 554248 h 63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6905" h="631644">
                    <a:moveTo>
                      <a:pt x="77310" y="427859"/>
                    </a:moveTo>
                    <a:cubicBezTo>
                      <a:pt x="65299" y="427859"/>
                      <a:pt x="94661" y="321490"/>
                      <a:pt x="97997" y="313082"/>
                    </a:cubicBezTo>
                    <a:cubicBezTo>
                      <a:pt x="110676" y="281318"/>
                      <a:pt x="127893" y="251422"/>
                      <a:pt x="149380" y="224730"/>
                    </a:cubicBezTo>
                    <a:cubicBezTo>
                      <a:pt x="168732" y="200573"/>
                      <a:pt x="193556" y="175749"/>
                      <a:pt x="177808" y="142117"/>
                    </a:cubicBezTo>
                    <a:cubicBezTo>
                      <a:pt x="166864" y="118628"/>
                      <a:pt x="139504" y="109952"/>
                      <a:pt x="115080" y="110086"/>
                    </a:cubicBezTo>
                    <a:cubicBezTo>
                      <a:pt x="90924" y="110219"/>
                      <a:pt x="70904" y="118494"/>
                      <a:pt x="48216" y="124900"/>
                    </a:cubicBezTo>
                    <a:cubicBezTo>
                      <a:pt x="11247" y="135444"/>
                      <a:pt x="-12643" y="65777"/>
                      <a:pt x="7109" y="37216"/>
                    </a:cubicBezTo>
                    <a:cubicBezTo>
                      <a:pt x="20456" y="17997"/>
                      <a:pt x="45547" y="11324"/>
                      <a:pt x="68635" y="7187"/>
                    </a:cubicBezTo>
                    <a:cubicBezTo>
                      <a:pt x="126291" y="-3090"/>
                      <a:pt x="188218" y="-5225"/>
                      <a:pt x="240935" y="20399"/>
                    </a:cubicBezTo>
                    <a:cubicBezTo>
                      <a:pt x="306331" y="52297"/>
                      <a:pt x="329954" y="115291"/>
                      <a:pt x="310068" y="183890"/>
                    </a:cubicBezTo>
                    <a:cubicBezTo>
                      <a:pt x="285645" y="267838"/>
                      <a:pt x="189285" y="334970"/>
                      <a:pt x="199028" y="427192"/>
                    </a:cubicBezTo>
                    <a:cubicBezTo>
                      <a:pt x="158455" y="427459"/>
                      <a:pt x="117883" y="427592"/>
                      <a:pt x="77310" y="427859"/>
                    </a:cubicBezTo>
                    <a:close/>
                    <a:moveTo>
                      <a:pt x="54088" y="554248"/>
                    </a:moveTo>
                    <a:cubicBezTo>
                      <a:pt x="53955" y="547975"/>
                      <a:pt x="54489" y="541569"/>
                      <a:pt x="55957" y="534896"/>
                    </a:cubicBezTo>
                    <a:cubicBezTo>
                      <a:pt x="84651" y="401967"/>
                      <a:pt x="284043" y="509538"/>
                      <a:pt x="200763" y="604429"/>
                    </a:cubicBezTo>
                    <a:cubicBezTo>
                      <a:pt x="151782" y="660083"/>
                      <a:pt x="55823" y="623915"/>
                      <a:pt x="54088" y="554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66">
                <a:extLst>
                  <a:ext uri="{FF2B5EF4-FFF2-40B4-BE49-F238E27FC236}">
                    <a16:creationId xmlns="" xmlns:a16="http://schemas.microsoft.com/office/drawing/2014/main" id="{E8767349-DA19-4BBE-23EA-A6936072914A}"/>
                  </a:ext>
                </a:extLst>
              </p:cNvPr>
              <p:cNvSpPr/>
              <p:nvPr/>
            </p:nvSpPr>
            <p:spPr>
              <a:xfrm>
                <a:off x="14066814" y="2891711"/>
                <a:ext cx="336820" cy="651617"/>
              </a:xfrm>
              <a:custGeom>
                <a:avLst/>
                <a:gdLst>
                  <a:gd name="connsiteX0" fmla="*/ 150205 w 336820"/>
                  <a:gd name="connsiteY0" fmla="*/ 651617 h 651617"/>
                  <a:gd name="connsiteX1" fmla="*/ 115772 w 336820"/>
                  <a:gd name="connsiteY1" fmla="*/ 645345 h 651617"/>
                  <a:gd name="connsiteX2" fmla="*/ 54246 w 336820"/>
                  <a:gd name="connsiteY2" fmla="*/ 564200 h 651617"/>
                  <a:gd name="connsiteX3" fmla="*/ 54246 w 336820"/>
                  <a:gd name="connsiteY3" fmla="*/ 564200 h 651617"/>
                  <a:gd name="connsiteX4" fmla="*/ 56382 w 336820"/>
                  <a:gd name="connsiteY4" fmla="*/ 542445 h 651617"/>
                  <a:gd name="connsiteX5" fmla="*/ 123246 w 336820"/>
                  <a:gd name="connsiteY5" fmla="*/ 473312 h 651617"/>
                  <a:gd name="connsiteX6" fmla="*/ 231617 w 336820"/>
                  <a:gd name="connsiteY6" fmla="*/ 528966 h 651617"/>
                  <a:gd name="connsiteX7" fmla="*/ 218538 w 336820"/>
                  <a:gd name="connsiteY7" fmla="*/ 620654 h 651617"/>
                  <a:gd name="connsiteX8" fmla="*/ 150205 w 336820"/>
                  <a:gd name="connsiteY8" fmla="*/ 651617 h 651617"/>
                  <a:gd name="connsiteX9" fmla="*/ 74132 w 336820"/>
                  <a:gd name="connsiteY9" fmla="*/ 563799 h 651617"/>
                  <a:gd name="connsiteX10" fmla="*/ 122445 w 336820"/>
                  <a:gd name="connsiteY10" fmla="*/ 626526 h 651617"/>
                  <a:gd name="connsiteX11" fmla="*/ 203190 w 336820"/>
                  <a:gd name="connsiteY11" fmla="*/ 607441 h 651617"/>
                  <a:gd name="connsiteX12" fmla="*/ 213733 w 336820"/>
                  <a:gd name="connsiteY12" fmla="*/ 538441 h 651617"/>
                  <a:gd name="connsiteX13" fmla="*/ 125915 w 336820"/>
                  <a:gd name="connsiteY13" fmla="*/ 493064 h 651617"/>
                  <a:gd name="connsiteX14" fmla="*/ 75867 w 336820"/>
                  <a:gd name="connsiteY14" fmla="*/ 546583 h 651617"/>
                  <a:gd name="connsiteX15" fmla="*/ 74132 w 336820"/>
                  <a:gd name="connsiteY15" fmla="*/ 563799 h 651617"/>
                  <a:gd name="connsiteX16" fmla="*/ 74132 w 336820"/>
                  <a:gd name="connsiteY16" fmla="*/ 563799 h 651617"/>
                  <a:gd name="connsiteX17" fmla="*/ 87345 w 336820"/>
                  <a:gd name="connsiteY17" fmla="*/ 447687 h 651617"/>
                  <a:gd name="connsiteX18" fmla="*/ 77469 w 336820"/>
                  <a:gd name="connsiteY18" fmla="*/ 442349 h 651617"/>
                  <a:gd name="connsiteX19" fmla="*/ 98689 w 336820"/>
                  <a:gd name="connsiteY19" fmla="*/ 319163 h 651617"/>
                  <a:gd name="connsiteX20" fmla="*/ 151540 w 336820"/>
                  <a:gd name="connsiteY20" fmla="*/ 228276 h 651617"/>
                  <a:gd name="connsiteX21" fmla="*/ 157012 w 336820"/>
                  <a:gd name="connsiteY21" fmla="*/ 221602 h 651617"/>
                  <a:gd name="connsiteX22" fmla="*/ 178766 w 336820"/>
                  <a:gd name="connsiteY22" fmla="*/ 156206 h 651617"/>
                  <a:gd name="connsiteX23" fmla="*/ 125248 w 336820"/>
                  <a:gd name="connsiteY23" fmla="*/ 129914 h 651617"/>
                  <a:gd name="connsiteX24" fmla="*/ 75600 w 336820"/>
                  <a:gd name="connsiteY24" fmla="*/ 140057 h 651617"/>
                  <a:gd name="connsiteX25" fmla="*/ 61053 w 336820"/>
                  <a:gd name="connsiteY25" fmla="*/ 144461 h 651617"/>
                  <a:gd name="connsiteX26" fmla="*/ 15943 w 336820"/>
                  <a:gd name="connsiteY26" fmla="*/ 125510 h 651617"/>
                  <a:gd name="connsiteX27" fmla="*/ 8869 w 336820"/>
                  <a:gd name="connsiteY27" fmla="*/ 41429 h 651617"/>
                  <a:gd name="connsiteX28" fmla="*/ 76801 w 336820"/>
                  <a:gd name="connsiteY28" fmla="*/ 7262 h 651617"/>
                  <a:gd name="connsiteX29" fmla="*/ 255240 w 336820"/>
                  <a:gd name="connsiteY29" fmla="*/ 21276 h 651617"/>
                  <a:gd name="connsiteX30" fmla="*/ 329579 w 336820"/>
                  <a:gd name="connsiteY30" fmla="*/ 196512 h 651617"/>
                  <a:gd name="connsiteX31" fmla="*/ 275126 w 336820"/>
                  <a:gd name="connsiteY31" fmla="*/ 295674 h 651617"/>
                  <a:gd name="connsiteX32" fmla="*/ 218805 w 336820"/>
                  <a:gd name="connsiteY32" fmla="*/ 436076 h 651617"/>
                  <a:gd name="connsiteX33" fmla="*/ 220006 w 336820"/>
                  <a:gd name="connsiteY33" fmla="*/ 447020 h 651617"/>
                  <a:gd name="connsiteX34" fmla="*/ 87345 w 336820"/>
                  <a:gd name="connsiteY34" fmla="*/ 447687 h 651617"/>
                  <a:gd name="connsiteX35" fmla="*/ 87345 w 336820"/>
                  <a:gd name="connsiteY35" fmla="*/ 447687 h 651617"/>
                  <a:gd name="connsiteX36" fmla="*/ 125648 w 336820"/>
                  <a:gd name="connsiteY36" fmla="*/ 109895 h 651617"/>
                  <a:gd name="connsiteX37" fmla="*/ 196917 w 336820"/>
                  <a:gd name="connsiteY37" fmla="*/ 147665 h 651617"/>
                  <a:gd name="connsiteX38" fmla="*/ 172494 w 336820"/>
                  <a:gd name="connsiteY38" fmla="*/ 234148 h 651617"/>
                  <a:gd name="connsiteX39" fmla="*/ 167155 w 336820"/>
                  <a:gd name="connsiteY39" fmla="*/ 240688 h 651617"/>
                  <a:gd name="connsiteX40" fmla="*/ 117240 w 336820"/>
                  <a:gd name="connsiteY40" fmla="*/ 326504 h 651617"/>
                  <a:gd name="connsiteX41" fmla="*/ 94285 w 336820"/>
                  <a:gd name="connsiteY41" fmla="*/ 427534 h 651617"/>
                  <a:gd name="connsiteX42" fmla="*/ 198385 w 336820"/>
                  <a:gd name="connsiteY42" fmla="*/ 427001 h 651617"/>
                  <a:gd name="connsiteX43" fmla="*/ 258844 w 336820"/>
                  <a:gd name="connsiteY43" fmla="*/ 284063 h 651617"/>
                  <a:gd name="connsiteX44" fmla="*/ 310493 w 336820"/>
                  <a:gd name="connsiteY44" fmla="*/ 190773 h 651617"/>
                  <a:gd name="connsiteX45" fmla="*/ 246565 w 336820"/>
                  <a:gd name="connsiteY45" fmla="*/ 39160 h 651617"/>
                  <a:gd name="connsiteX46" fmla="*/ 80405 w 336820"/>
                  <a:gd name="connsiteY46" fmla="*/ 26881 h 651617"/>
                  <a:gd name="connsiteX47" fmla="*/ 25418 w 336820"/>
                  <a:gd name="connsiteY47" fmla="*/ 52773 h 651617"/>
                  <a:gd name="connsiteX48" fmla="*/ 32225 w 336820"/>
                  <a:gd name="connsiteY48" fmla="*/ 113765 h 651617"/>
                  <a:gd name="connsiteX49" fmla="*/ 55447 w 336820"/>
                  <a:gd name="connsiteY49" fmla="*/ 125109 h 651617"/>
                  <a:gd name="connsiteX50" fmla="*/ 69461 w 336820"/>
                  <a:gd name="connsiteY50" fmla="*/ 120839 h 651617"/>
                  <a:gd name="connsiteX51" fmla="*/ 124981 w 336820"/>
                  <a:gd name="connsiteY51" fmla="*/ 109895 h 651617"/>
                  <a:gd name="connsiteX52" fmla="*/ 125648 w 336820"/>
                  <a:gd name="connsiteY52" fmla="*/ 109895 h 65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36820" h="651617">
                    <a:moveTo>
                      <a:pt x="150205" y="651617"/>
                    </a:moveTo>
                    <a:cubicBezTo>
                      <a:pt x="138861" y="651617"/>
                      <a:pt x="127250" y="649615"/>
                      <a:pt x="115772" y="645345"/>
                    </a:cubicBezTo>
                    <a:cubicBezTo>
                      <a:pt x="79204" y="632132"/>
                      <a:pt x="55047" y="600234"/>
                      <a:pt x="54246" y="564200"/>
                    </a:cubicBezTo>
                    <a:lnTo>
                      <a:pt x="54246" y="564200"/>
                    </a:lnTo>
                    <a:cubicBezTo>
                      <a:pt x="54113" y="557126"/>
                      <a:pt x="54780" y="549786"/>
                      <a:pt x="56382" y="542445"/>
                    </a:cubicBezTo>
                    <a:cubicBezTo>
                      <a:pt x="67993" y="488927"/>
                      <a:pt x="103227" y="476115"/>
                      <a:pt x="123246" y="473312"/>
                    </a:cubicBezTo>
                    <a:cubicBezTo>
                      <a:pt x="163952" y="467573"/>
                      <a:pt x="211598" y="491997"/>
                      <a:pt x="231617" y="528966"/>
                    </a:cubicBezTo>
                    <a:cubicBezTo>
                      <a:pt x="247900" y="559128"/>
                      <a:pt x="243229" y="592627"/>
                      <a:pt x="218538" y="620654"/>
                    </a:cubicBezTo>
                    <a:cubicBezTo>
                      <a:pt x="200654" y="640940"/>
                      <a:pt x="176231" y="651617"/>
                      <a:pt x="150205" y="651617"/>
                    </a:cubicBezTo>
                    <a:close/>
                    <a:moveTo>
                      <a:pt x="74132" y="563799"/>
                    </a:moveTo>
                    <a:cubicBezTo>
                      <a:pt x="74933" y="597432"/>
                      <a:pt x="99623" y="618252"/>
                      <a:pt x="122445" y="626526"/>
                    </a:cubicBezTo>
                    <a:cubicBezTo>
                      <a:pt x="145935" y="635068"/>
                      <a:pt x="179434" y="634534"/>
                      <a:pt x="203190" y="607441"/>
                    </a:cubicBezTo>
                    <a:cubicBezTo>
                      <a:pt x="227614" y="579681"/>
                      <a:pt x="222409" y="554590"/>
                      <a:pt x="213733" y="538441"/>
                    </a:cubicBezTo>
                    <a:cubicBezTo>
                      <a:pt x="197718" y="508813"/>
                      <a:pt x="158347" y="488527"/>
                      <a:pt x="125915" y="493064"/>
                    </a:cubicBezTo>
                    <a:cubicBezTo>
                      <a:pt x="99890" y="496801"/>
                      <a:pt x="82540" y="515353"/>
                      <a:pt x="75867" y="546583"/>
                    </a:cubicBezTo>
                    <a:cubicBezTo>
                      <a:pt x="74666" y="552455"/>
                      <a:pt x="73999" y="558194"/>
                      <a:pt x="74132" y="563799"/>
                    </a:cubicBezTo>
                    <a:lnTo>
                      <a:pt x="74132" y="563799"/>
                    </a:lnTo>
                    <a:close/>
                    <a:moveTo>
                      <a:pt x="87345" y="447687"/>
                    </a:moveTo>
                    <a:cubicBezTo>
                      <a:pt x="83341" y="447687"/>
                      <a:pt x="79738" y="445685"/>
                      <a:pt x="77469" y="442349"/>
                    </a:cubicBezTo>
                    <a:cubicBezTo>
                      <a:pt x="65724" y="425132"/>
                      <a:pt x="98422" y="320231"/>
                      <a:pt x="98689" y="319163"/>
                    </a:cubicBezTo>
                    <a:cubicBezTo>
                      <a:pt x="111768" y="286198"/>
                      <a:pt x="129652" y="255635"/>
                      <a:pt x="151540" y="228276"/>
                    </a:cubicBezTo>
                    <a:lnTo>
                      <a:pt x="157012" y="221602"/>
                    </a:lnTo>
                    <a:cubicBezTo>
                      <a:pt x="177699" y="196378"/>
                      <a:pt x="189577" y="179429"/>
                      <a:pt x="178766" y="156206"/>
                    </a:cubicBezTo>
                    <a:cubicBezTo>
                      <a:pt x="167289" y="131649"/>
                      <a:pt x="135258" y="129781"/>
                      <a:pt x="125248" y="129914"/>
                    </a:cubicBezTo>
                    <a:cubicBezTo>
                      <a:pt x="107765" y="130048"/>
                      <a:pt x="92149" y="134852"/>
                      <a:pt x="75600" y="140057"/>
                    </a:cubicBezTo>
                    <a:cubicBezTo>
                      <a:pt x="70796" y="141525"/>
                      <a:pt x="65991" y="142993"/>
                      <a:pt x="61053" y="144461"/>
                    </a:cubicBezTo>
                    <a:cubicBezTo>
                      <a:pt x="44504" y="149266"/>
                      <a:pt x="28088" y="142326"/>
                      <a:pt x="15943" y="125510"/>
                    </a:cubicBezTo>
                    <a:cubicBezTo>
                      <a:pt x="-73" y="103088"/>
                      <a:pt x="-6746" y="63984"/>
                      <a:pt x="8869" y="41429"/>
                    </a:cubicBezTo>
                    <a:cubicBezTo>
                      <a:pt x="24351" y="19141"/>
                      <a:pt x="51844" y="11667"/>
                      <a:pt x="76801" y="7262"/>
                    </a:cubicBezTo>
                    <a:cubicBezTo>
                      <a:pt x="150606" y="-5817"/>
                      <a:pt x="208929" y="-1279"/>
                      <a:pt x="255240" y="21276"/>
                    </a:cubicBezTo>
                    <a:cubicBezTo>
                      <a:pt x="322905" y="54241"/>
                      <a:pt x="351466" y="121372"/>
                      <a:pt x="329579" y="196512"/>
                    </a:cubicBezTo>
                    <a:cubicBezTo>
                      <a:pt x="319302" y="232013"/>
                      <a:pt x="296880" y="264310"/>
                      <a:pt x="275126" y="295674"/>
                    </a:cubicBezTo>
                    <a:cubicBezTo>
                      <a:pt x="243362" y="341451"/>
                      <a:pt x="213333" y="384693"/>
                      <a:pt x="218805" y="436076"/>
                    </a:cubicBezTo>
                    <a:lnTo>
                      <a:pt x="220006" y="447020"/>
                    </a:lnTo>
                    <a:lnTo>
                      <a:pt x="87345" y="447687"/>
                    </a:lnTo>
                    <a:lnTo>
                      <a:pt x="87345" y="447687"/>
                    </a:lnTo>
                    <a:close/>
                    <a:moveTo>
                      <a:pt x="125648" y="109895"/>
                    </a:moveTo>
                    <a:cubicBezTo>
                      <a:pt x="159147" y="109895"/>
                      <a:pt x="185706" y="124042"/>
                      <a:pt x="196917" y="147665"/>
                    </a:cubicBezTo>
                    <a:cubicBezTo>
                      <a:pt x="213867" y="183966"/>
                      <a:pt x="190911" y="211726"/>
                      <a:pt x="172494" y="234148"/>
                    </a:cubicBezTo>
                    <a:lnTo>
                      <a:pt x="167155" y="240688"/>
                    </a:lnTo>
                    <a:cubicBezTo>
                      <a:pt x="146469" y="266446"/>
                      <a:pt x="129652" y="295407"/>
                      <a:pt x="117240" y="326504"/>
                    </a:cubicBezTo>
                    <a:cubicBezTo>
                      <a:pt x="113103" y="336780"/>
                      <a:pt x="95219" y="406047"/>
                      <a:pt x="94285" y="427534"/>
                    </a:cubicBezTo>
                    <a:lnTo>
                      <a:pt x="198385" y="427001"/>
                    </a:lnTo>
                    <a:cubicBezTo>
                      <a:pt x="197051" y="373215"/>
                      <a:pt x="228414" y="327972"/>
                      <a:pt x="258844" y="284063"/>
                    </a:cubicBezTo>
                    <a:cubicBezTo>
                      <a:pt x="280598" y="252699"/>
                      <a:pt x="301151" y="223071"/>
                      <a:pt x="310493" y="190773"/>
                    </a:cubicBezTo>
                    <a:cubicBezTo>
                      <a:pt x="329712" y="124709"/>
                      <a:pt x="305822" y="67988"/>
                      <a:pt x="246565" y="39160"/>
                    </a:cubicBezTo>
                    <a:cubicBezTo>
                      <a:pt x="204258" y="18473"/>
                      <a:pt x="149805" y="14469"/>
                      <a:pt x="80405" y="26881"/>
                    </a:cubicBezTo>
                    <a:cubicBezTo>
                      <a:pt x="59451" y="30618"/>
                      <a:pt x="36629" y="36624"/>
                      <a:pt x="25418" y="52773"/>
                    </a:cubicBezTo>
                    <a:cubicBezTo>
                      <a:pt x="16076" y="66253"/>
                      <a:pt x="19413" y="95881"/>
                      <a:pt x="32225" y="113765"/>
                    </a:cubicBezTo>
                    <a:cubicBezTo>
                      <a:pt x="37163" y="120572"/>
                      <a:pt x="45037" y="128046"/>
                      <a:pt x="55447" y="125109"/>
                    </a:cubicBezTo>
                    <a:cubicBezTo>
                      <a:pt x="60252" y="123775"/>
                      <a:pt x="64923" y="122307"/>
                      <a:pt x="69461" y="120839"/>
                    </a:cubicBezTo>
                    <a:cubicBezTo>
                      <a:pt x="86678" y="115500"/>
                      <a:pt x="104428" y="109895"/>
                      <a:pt x="124981" y="109895"/>
                    </a:cubicBezTo>
                    <a:cubicBezTo>
                      <a:pt x="125248" y="109895"/>
                      <a:pt x="125515" y="109895"/>
                      <a:pt x="125648" y="109895"/>
                    </a:cubicBezTo>
                    <a:close/>
                  </a:path>
                </a:pathLst>
              </a:custGeom>
              <a:solidFill>
                <a:srgbClr val="141414"/>
              </a:solidFill>
              <a:ln w="133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82" name="Oval 93">
            <a:extLst>
              <a:ext uri="{FF2B5EF4-FFF2-40B4-BE49-F238E27FC236}">
                <a16:creationId xmlns="" xmlns:a16="http://schemas.microsoft.com/office/drawing/2014/main" id="{6EADF6B8-CAC3-C38D-0D44-927EA793D0A9}"/>
              </a:ext>
            </a:extLst>
          </p:cNvPr>
          <p:cNvSpPr/>
          <p:nvPr/>
        </p:nvSpPr>
        <p:spPr>
          <a:xfrm>
            <a:off x="7993911" y="4626891"/>
            <a:ext cx="1757985" cy="1757985"/>
          </a:xfrm>
          <a:custGeom>
            <a:avLst/>
            <a:gdLst>
              <a:gd name="connsiteX0" fmla="*/ 0 w 1320800"/>
              <a:gd name="connsiteY0" fmla="*/ 660400 h 1320800"/>
              <a:gd name="connsiteX1" fmla="*/ 660400 w 1320800"/>
              <a:gd name="connsiteY1" fmla="*/ 0 h 1320800"/>
              <a:gd name="connsiteX2" fmla="*/ 1320800 w 1320800"/>
              <a:gd name="connsiteY2" fmla="*/ 660400 h 1320800"/>
              <a:gd name="connsiteX3" fmla="*/ 660400 w 1320800"/>
              <a:gd name="connsiteY3" fmla="*/ 1320800 h 1320800"/>
              <a:gd name="connsiteX4" fmla="*/ 0 w 1320800"/>
              <a:gd name="connsiteY4" fmla="*/ 6604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 fill="none" extrusionOk="0">
                <a:moveTo>
                  <a:pt x="0" y="660400"/>
                </a:moveTo>
                <a:cubicBezTo>
                  <a:pt x="55706" y="342224"/>
                  <a:pt x="288443" y="-9064"/>
                  <a:pt x="660400" y="0"/>
                </a:cubicBezTo>
                <a:cubicBezTo>
                  <a:pt x="1001382" y="1491"/>
                  <a:pt x="1314338" y="321786"/>
                  <a:pt x="1320800" y="660400"/>
                </a:cubicBezTo>
                <a:cubicBezTo>
                  <a:pt x="1320836" y="1014481"/>
                  <a:pt x="993824" y="1331513"/>
                  <a:pt x="660400" y="1320800"/>
                </a:cubicBezTo>
                <a:cubicBezTo>
                  <a:pt x="269506" y="1286946"/>
                  <a:pt x="33540" y="1006318"/>
                  <a:pt x="0" y="660400"/>
                </a:cubicBezTo>
                <a:close/>
              </a:path>
              <a:path w="1320800" h="1320800" stroke="0" extrusionOk="0">
                <a:moveTo>
                  <a:pt x="0" y="660400"/>
                </a:moveTo>
                <a:cubicBezTo>
                  <a:pt x="-22183" y="254765"/>
                  <a:pt x="306988" y="-5047"/>
                  <a:pt x="660400" y="0"/>
                </a:cubicBezTo>
                <a:cubicBezTo>
                  <a:pt x="1049322" y="51288"/>
                  <a:pt x="1307857" y="301705"/>
                  <a:pt x="1320800" y="660400"/>
                </a:cubicBezTo>
                <a:cubicBezTo>
                  <a:pt x="1273817" y="984358"/>
                  <a:pt x="1092953" y="1295592"/>
                  <a:pt x="660400" y="1320800"/>
                </a:cubicBezTo>
                <a:cubicBezTo>
                  <a:pt x="240094" y="1262874"/>
                  <a:pt x="61465" y="1071704"/>
                  <a:pt x="0" y="660400"/>
                </a:cubicBezTo>
                <a:close/>
              </a:path>
            </a:pathLst>
          </a:custGeom>
          <a:solidFill>
            <a:srgbClr val="10397A"/>
          </a:solidFill>
          <a:ln w="25400">
            <a:solidFill>
              <a:srgbClr val="1152A4"/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/>
              <a:t>B.Com (Hons.)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6514432" y="3099116"/>
            <a:ext cx="49436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Mulish"/>
              </a:rPr>
              <a:t>12th with minimum 50% </a:t>
            </a:r>
            <a:r>
              <a:rPr lang="en-US" sz="2400" dirty="0" smtClean="0">
                <a:latin typeface="Mulish"/>
              </a:rPr>
              <a:t>marks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Mulish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Personal Interview </a:t>
            </a:r>
            <a:r>
              <a:rPr lang="en-US" sz="2400" dirty="0" smtClean="0"/>
              <a:t>round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GJIMT</a:t>
            </a:r>
            <a:r>
              <a:rPr lang="en-US" sz="2400" dirty="0" smtClean="0">
                <a:latin typeface="Mulish"/>
              </a:rPr>
              <a:t>.</a:t>
            </a:r>
            <a:endParaRPr lang="en-IN" sz="2400" dirty="0"/>
          </a:p>
        </p:txBody>
      </p:sp>
      <p:pic>
        <p:nvPicPr>
          <p:cNvPr id="93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9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1"/>
            <a:ext cx="11021868" cy="586753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15" y="226111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How to Apply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98373" y="6411075"/>
            <a:ext cx="551823" cy="433862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Freeform: Shape 4">
            <a:extLst>
              <a:ext uri="{FF2B5EF4-FFF2-40B4-BE49-F238E27FC236}">
                <a16:creationId xmlns="" xmlns:a16="http://schemas.microsoft.com/office/drawing/2014/main" id="{A85BB757-09F4-C6E3-C312-B27247E20975}"/>
              </a:ext>
            </a:extLst>
          </p:cNvPr>
          <p:cNvSpPr/>
          <p:nvPr/>
        </p:nvSpPr>
        <p:spPr>
          <a:xfrm>
            <a:off x="4182057" y="3963670"/>
            <a:ext cx="1771361" cy="1771361"/>
          </a:xfrm>
          <a:custGeom>
            <a:avLst/>
            <a:gdLst>
              <a:gd name="connsiteX0" fmla="*/ 1669828 w 2393346"/>
              <a:gd name="connsiteY0" fmla="*/ 0 h 2393346"/>
              <a:gd name="connsiteX1" fmla="*/ 0 w 2393346"/>
              <a:gd name="connsiteY1" fmla="*/ 0 h 2393346"/>
              <a:gd name="connsiteX2" fmla="*/ 2393347 w 2393346"/>
              <a:gd name="connsiteY2" fmla="*/ 2393347 h 2393346"/>
              <a:gd name="connsiteX3" fmla="*/ 2393347 w 2393346"/>
              <a:gd name="connsiteY3" fmla="*/ 723424 h 2393346"/>
              <a:gd name="connsiteX4" fmla="*/ 1669828 w 2393346"/>
              <a:gd name="connsiteY4" fmla="*/ 0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346">
                <a:moveTo>
                  <a:pt x="1669828" y="0"/>
                </a:moveTo>
                <a:lnTo>
                  <a:pt x="0" y="0"/>
                </a:lnTo>
                <a:cubicBezTo>
                  <a:pt x="92964" y="1279017"/>
                  <a:pt x="1114330" y="2300383"/>
                  <a:pt x="2393347" y="2393347"/>
                </a:cubicBezTo>
                <a:lnTo>
                  <a:pt x="2393347" y="723424"/>
                </a:lnTo>
                <a:cubicBezTo>
                  <a:pt x="2030635" y="648272"/>
                  <a:pt x="1745075" y="362617"/>
                  <a:pt x="1669828" y="0"/>
                </a:cubicBez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5">
            <a:extLst>
              <a:ext uri="{FF2B5EF4-FFF2-40B4-BE49-F238E27FC236}">
                <a16:creationId xmlns="" xmlns:a16="http://schemas.microsoft.com/office/drawing/2014/main" id="{5A6B2817-7CC8-AB09-8768-ADA9735B3CEC}"/>
              </a:ext>
            </a:extLst>
          </p:cNvPr>
          <p:cNvSpPr/>
          <p:nvPr/>
        </p:nvSpPr>
        <p:spPr>
          <a:xfrm>
            <a:off x="6235405" y="3963670"/>
            <a:ext cx="1771361" cy="1771291"/>
          </a:xfrm>
          <a:custGeom>
            <a:avLst/>
            <a:gdLst>
              <a:gd name="connsiteX0" fmla="*/ 0 w 2393346"/>
              <a:gd name="connsiteY0" fmla="*/ 723424 h 2393251"/>
              <a:gd name="connsiteX1" fmla="*/ 0 w 2393346"/>
              <a:gd name="connsiteY1" fmla="*/ 2393252 h 2393251"/>
              <a:gd name="connsiteX2" fmla="*/ 2393347 w 2393346"/>
              <a:gd name="connsiteY2" fmla="*/ 0 h 2393251"/>
              <a:gd name="connsiteX3" fmla="*/ 723424 w 2393346"/>
              <a:gd name="connsiteY3" fmla="*/ 0 h 2393251"/>
              <a:gd name="connsiteX4" fmla="*/ 0 w 2393346"/>
              <a:gd name="connsiteY4" fmla="*/ 723424 h 239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251">
                <a:moveTo>
                  <a:pt x="0" y="723424"/>
                </a:moveTo>
                <a:lnTo>
                  <a:pt x="0" y="2393252"/>
                </a:lnTo>
                <a:cubicBezTo>
                  <a:pt x="1279017" y="2300383"/>
                  <a:pt x="2300383" y="1279017"/>
                  <a:pt x="2393347" y="0"/>
                </a:cubicBezTo>
                <a:lnTo>
                  <a:pt x="723424" y="0"/>
                </a:lnTo>
                <a:cubicBezTo>
                  <a:pt x="648272" y="362617"/>
                  <a:pt x="362617" y="648272"/>
                  <a:pt x="0" y="72342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6">
            <a:extLst>
              <a:ext uri="{FF2B5EF4-FFF2-40B4-BE49-F238E27FC236}">
                <a16:creationId xmlns="" xmlns:a16="http://schemas.microsoft.com/office/drawing/2014/main" id="{5DB1CBA9-8E63-09C9-47EE-44AF896B57F9}"/>
              </a:ext>
            </a:extLst>
          </p:cNvPr>
          <p:cNvSpPr/>
          <p:nvPr/>
        </p:nvSpPr>
        <p:spPr>
          <a:xfrm>
            <a:off x="4182057" y="1910323"/>
            <a:ext cx="1771361" cy="1771361"/>
          </a:xfrm>
          <a:custGeom>
            <a:avLst/>
            <a:gdLst>
              <a:gd name="connsiteX0" fmla="*/ 2393347 w 2393346"/>
              <a:gd name="connsiteY0" fmla="*/ 1669828 h 2393346"/>
              <a:gd name="connsiteX1" fmla="*/ 2393347 w 2393346"/>
              <a:gd name="connsiteY1" fmla="*/ 0 h 2393346"/>
              <a:gd name="connsiteX2" fmla="*/ 0 w 2393346"/>
              <a:gd name="connsiteY2" fmla="*/ 2393347 h 2393346"/>
              <a:gd name="connsiteX3" fmla="*/ 1669828 w 2393346"/>
              <a:gd name="connsiteY3" fmla="*/ 2393347 h 2393346"/>
              <a:gd name="connsiteX4" fmla="*/ 2393347 w 2393346"/>
              <a:gd name="connsiteY4" fmla="*/ 1669828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346" h="2393346">
                <a:moveTo>
                  <a:pt x="2393347" y="1669828"/>
                </a:moveTo>
                <a:lnTo>
                  <a:pt x="2393347" y="0"/>
                </a:lnTo>
                <a:cubicBezTo>
                  <a:pt x="1114330" y="92964"/>
                  <a:pt x="92964" y="1114330"/>
                  <a:pt x="0" y="2393347"/>
                </a:cubicBezTo>
                <a:lnTo>
                  <a:pt x="1669828" y="2393347"/>
                </a:lnTo>
                <a:cubicBezTo>
                  <a:pt x="1745075" y="2030635"/>
                  <a:pt x="2030635" y="1745075"/>
                  <a:pt x="2393347" y="1669828"/>
                </a:cubicBez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7">
            <a:extLst>
              <a:ext uri="{FF2B5EF4-FFF2-40B4-BE49-F238E27FC236}">
                <a16:creationId xmlns="" xmlns:a16="http://schemas.microsoft.com/office/drawing/2014/main" id="{4F73DFFA-3897-70D6-4113-59E19CFA7BE2}"/>
              </a:ext>
            </a:extLst>
          </p:cNvPr>
          <p:cNvSpPr/>
          <p:nvPr/>
        </p:nvSpPr>
        <p:spPr>
          <a:xfrm>
            <a:off x="6235405" y="1910323"/>
            <a:ext cx="1771292" cy="1771361"/>
          </a:xfrm>
          <a:custGeom>
            <a:avLst/>
            <a:gdLst>
              <a:gd name="connsiteX0" fmla="*/ 723424 w 2393251"/>
              <a:gd name="connsiteY0" fmla="*/ 2393347 h 2393346"/>
              <a:gd name="connsiteX1" fmla="*/ 2393252 w 2393251"/>
              <a:gd name="connsiteY1" fmla="*/ 2393347 h 2393346"/>
              <a:gd name="connsiteX2" fmla="*/ 0 w 2393251"/>
              <a:gd name="connsiteY2" fmla="*/ 0 h 2393346"/>
              <a:gd name="connsiteX3" fmla="*/ 0 w 2393251"/>
              <a:gd name="connsiteY3" fmla="*/ 1669828 h 2393346"/>
              <a:gd name="connsiteX4" fmla="*/ 723424 w 2393251"/>
              <a:gd name="connsiteY4" fmla="*/ 2393347 h 23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251" h="2393346">
                <a:moveTo>
                  <a:pt x="723424" y="2393347"/>
                </a:moveTo>
                <a:lnTo>
                  <a:pt x="2393252" y="2393347"/>
                </a:lnTo>
                <a:cubicBezTo>
                  <a:pt x="2300383" y="1114330"/>
                  <a:pt x="1279017" y="92964"/>
                  <a:pt x="0" y="0"/>
                </a:cubicBezTo>
                <a:lnTo>
                  <a:pt x="0" y="1669828"/>
                </a:lnTo>
                <a:cubicBezTo>
                  <a:pt x="362617" y="1745075"/>
                  <a:pt x="648272" y="2030635"/>
                  <a:pt x="723424" y="23933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8">
            <a:extLst>
              <a:ext uri="{FF2B5EF4-FFF2-40B4-BE49-F238E27FC236}">
                <a16:creationId xmlns="" xmlns:a16="http://schemas.microsoft.com/office/drawing/2014/main" id="{7EF761BA-04BC-2C55-4861-683303537388}"/>
              </a:ext>
            </a:extLst>
          </p:cNvPr>
          <p:cNvSpPr/>
          <p:nvPr/>
        </p:nvSpPr>
        <p:spPr>
          <a:xfrm>
            <a:off x="6235405" y="3963670"/>
            <a:ext cx="1980877" cy="1980876"/>
          </a:xfrm>
          <a:custGeom>
            <a:avLst/>
            <a:gdLst>
              <a:gd name="connsiteX0" fmla="*/ 0 w 2676429"/>
              <a:gd name="connsiteY0" fmla="*/ 2676430 h 2676429"/>
              <a:gd name="connsiteX1" fmla="*/ 2676430 w 2676429"/>
              <a:gd name="connsiteY1" fmla="*/ 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0" y="2676430"/>
                </a:moveTo>
                <a:cubicBezTo>
                  <a:pt x="1435132" y="2582513"/>
                  <a:pt x="2582513" y="1435132"/>
                  <a:pt x="2676430" y="0"/>
                </a:cubicBezTo>
              </a:path>
            </a:pathLst>
          </a:cu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9">
            <a:extLst>
              <a:ext uri="{FF2B5EF4-FFF2-40B4-BE49-F238E27FC236}">
                <a16:creationId xmlns="" xmlns:a16="http://schemas.microsoft.com/office/drawing/2014/main" id="{B3F14008-B814-624B-68EE-72643A2853CE}"/>
              </a:ext>
            </a:extLst>
          </p:cNvPr>
          <p:cNvSpPr/>
          <p:nvPr/>
        </p:nvSpPr>
        <p:spPr>
          <a:xfrm>
            <a:off x="6235405" y="1700808"/>
            <a:ext cx="1980877" cy="1980876"/>
          </a:xfrm>
          <a:custGeom>
            <a:avLst/>
            <a:gdLst>
              <a:gd name="connsiteX0" fmla="*/ 2676430 w 2676429"/>
              <a:gd name="connsiteY0" fmla="*/ 2676430 h 2676429"/>
              <a:gd name="connsiteX1" fmla="*/ 0 w 2676429"/>
              <a:gd name="connsiteY1" fmla="*/ 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2676430" y="2676430"/>
                </a:moveTo>
                <a:cubicBezTo>
                  <a:pt x="2582513" y="1241298"/>
                  <a:pt x="1435132" y="93917"/>
                  <a:pt x="0" y="0"/>
                </a:cubicBezTo>
              </a:path>
            </a:pathLst>
          </a:custGeom>
          <a:noFill/>
          <a:ln w="38100" cap="flat">
            <a:solidFill>
              <a:schemeClr val="accent2">
                <a:lumMod val="75000"/>
              </a:schemeClr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10">
            <a:extLst>
              <a:ext uri="{FF2B5EF4-FFF2-40B4-BE49-F238E27FC236}">
                <a16:creationId xmlns="" xmlns:a16="http://schemas.microsoft.com/office/drawing/2014/main" id="{08E77ED9-17EA-A0C4-F2D9-14FD7171A9E9}"/>
              </a:ext>
            </a:extLst>
          </p:cNvPr>
          <p:cNvSpPr/>
          <p:nvPr/>
        </p:nvSpPr>
        <p:spPr>
          <a:xfrm>
            <a:off x="3972542" y="3963670"/>
            <a:ext cx="1980877" cy="1980876"/>
          </a:xfrm>
          <a:custGeom>
            <a:avLst/>
            <a:gdLst>
              <a:gd name="connsiteX0" fmla="*/ 0 w 2676429"/>
              <a:gd name="connsiteY0" fmla="*/ 0 h 2676429"/>
              <a:gd name="connsiteX1" fmla="*/ 2676430 w 2676429"/>
              <a:gd name="connsiteY1" fmla="*/ 267643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0" y="0"/>
                </a:moveTo>
                <a:cubicBezTo>
                  <a:pt x="93917" y="1435132"/>
                  <a:pt x="1241298" y="2582513"/>
                  <a:pt x="2676430" y="2676430"/>
                </a:cubicBezTo>
              </a:path>
            </a:pathLst>
          </a:custGeom>
          <a:noFill/>
          <a:ln w="38100" cap="flat">
            <a:solidFill>
              <a:srgbClr val="7030A0"/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11">
            <a:extLst>
              <a:ext uri="{FF2B5EF4-FFF2-40B4-BE49-F238E27FC236}">
                <a16:creationId xmlns="" xmlns:a16="http://schemas.microsoft.com/office/drawing/2014/main" id="{2AFFE587-B608-131A-5662-E67B7811FEF4}"/>
              </a:ext>
            </a:extLst>
          </p:cNvPr>
          <p:cNvSpPr/>
          <p:nvPr/>
        </p:nvSpPr>
        <p:spPr>
          <a:xfrm>
            <a:off x="3972542" y="1700808"/>
            <a:ext cx="1980877" cy="1980876"/>
          </a:xfrm>
          <a:custGeom>
            <a:avLst/>
            <a:gdLst>
              <a:gd name="connsiteX0" fmla="*/ 2676430 w 2676429"/>
              <a:gd name="connsiteY0" fmla="*/ 0 h 2676429"/>
              <a:gd name="connsiteX1" fmla="*/ 0 w 2676429"/>
              <a:gd name="connsiteY1" fmla="*/ 2676430 h 267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76429" h="2676429">
                <a:moveTo>
                  <a:pt x="2676430" y="0"/>
                </a:moveTo>
                <a:cubicBezTo>
                  <a:pt x="1241298" y="93917"/>
                  <a:pt x="93917" y="1241298"/>
                  <a:pt x="0" y="2676430"/>
                </a:cubicBezTo>
              </a:path>
            </a:pathLst>
          </a:custGeom>
          <a:noFill/>
          <a:ln w="38100" cap="flat">
            <a:solidFill>
              <a:srgbClr val="002060"/>
            </a:solidFill>
            <a:prstDash val="solid"/>
            <a:miter/>
            <a:headEnd type="triangle" w="lg" len="med"/>
            <a:tailEnd type="none"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1F9D582-D818-353C-BC4C-D599CF40D13A}"/>
              </a:ext>
            </a:extLst>
          </p:cNvPr>
          <p:cNvSpPr txBox="1"/>
          <p:nvPr/>
        </p:nvSpPr>
        <p:spPr>
          <a:xfrm>
            <a:off x="6288946" y="2589619"/>
            <a:ext cx="1435740" cy="804899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</a:rPr>
              <a:t>Application form</a:t>
            </a:r>
            <a:endParaRPr lang="en-US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0E41EE2-9A21-94A4-C4AE-DD8C30A6820C}"/>
              </a:ext>
            </a:extLst>
          </p:cNvPr>
          <p:cNvSpPr txBox="1"/>
          <p:nvPr/>
        </p:nvSpPr>
        <p:spPr>
          <a:xfrm>
            <a:off x="5978876" y="4420549"/>
            <a:ext cx="2071364" cy="746663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</a:rPr>
              <a:t>D</a:t>
            </a:r>
            <a:r>
              <a:rPr lang="en-IN" sz="2000" b="1" dirty="0" smtClean="0">
                <a:solidFill>
                  <a:schemeClr val="bg1"/>
                </a:solidFill>
              </a:rPr>
              <a:t>ocuments</a:t>
            </a:r>
            <a:endParaRPr lang="en-US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C22C495-B004-8B60-15E5-AFE3DF1E2515}"/>
              </a:ext>
            </a:extLst>
          </p:cNvPr>
          <p:cNvSpPr txBox="1"/>
          <p:nvPr/>
        </p:nvSpPr>
        <p:spPr>
          <a:xfrm>
            <a:off x="4753093" y="2745299"/>
            <a:ext cx="845512" cy="415938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Apply Now</a:t>
            </a:r>
            <a:endParaRPr lang="en-US" sz="24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6E6D96A-D8B7-2FCF-7F5D-F2F98B0E1DAD}"/>
              </a:ext>
            </a:extLst>
          </p:cNvPr>
          <p:cNvSpPr txBox="1"/>
          <p:nvPr/>
        </p:nvSpPr>
        <p:spPr>
          <a:xfrm>
            <a:off x="4753093" y="4544801"/>
            <a:ext cx="845512" cy="415938"/>
          </a:xfrm>
          <a:prstGeom prst="rect">
            <a:avLst/>
          </a:prstGeom>
          <a:noFill/>
        </p:spPr>
        <p:txBody>
          <a:bodyPr wrap="square" lIns="0" tIns="0" rIns="0" rtlCol="0" anchor="ctr">
            <a:no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Final Stage</a:t>
            </a:r>
            <a:endParaRPr lang="en-US" sz="1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B9201CF-527F-1071-C230-3301A28EECC3}"/>
              </a:ext>
            </a:extLst>
          </p:cNvPr>
          <p:cNvSpPr txBox="1"/>
          <p:nvPr/>
        </p:nvSpPr>
        <p:spPr>
          <a:xfrm>
            <a:off x="8119805" y="2517784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IN" sz="1600" dirty="0"/>
              <a:t>Complete application form.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FF5A980-319A-C277-729D-C71D2E9C8E93}"/>
              </a:ext>
            </a:extLst>
          </p:cNvPr>
          <p:cNvSpPr txBox="1"/>
          <p:nvPr/>
        </p:nvSpPr>
        <p:spPr>
          <a:xfrm>
            <a:off x="8093010" y="5273221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IN" sz="1600" dirty="0"/>
              <a:t>Upload the necessary documents.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FF7DB96-FB26-6B4A-59D9-C757135E45DE}"/>
              </a:ext>
            </a:extLst>
          </p:cNvPr>
          <p:cNvSpPr txBox="1"/>
          <p:nvPr/>
        </p:nvSpPr>
        <p:spPr>
          <a:xfrm>
            <a:off x="1620747" y="2569392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 dirty="0"/>
              <a:t>Click the ‘Apply Now’ button and input the relevant details.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F6DE7B6-9C97-2369-A244-6605818512A8}"/>
              </a:ext>
            </a:extLst>
          </p:cNvPr>
          <p:cNvSpPr txBox="1"/>
          <p:nvPr/>
        </p:nvSpPr>
        <p:spPr>
          <a:xfrm>
            <a:off x="1166956" y="5291464"/>
            <a:ext cx="2448272" cy="5858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600" dirty="0"/>
              <a:t>Relationship Coordinator will reach out to guide you through the next stages.</a:t>
            </a:r>
          </a:p>
        </p:txBody>
      </p:sp>
      <p:pic>
        <p:nvPicPr>
          <p:cNvPr id="46" name="Graphic 34" descr="Crawl with solid fill">
            <a:extLst>
              <a:ext uri="{FF2B5EF4-FFF2-40B4-BE49-F238E27FC236}">
                <a16:creationId xmlns="" xmlns:a16="http://schemas.microsoft.com/office/drawing/2014/main" id="{D9D696C0-07DC-421F-FD36-E09189411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78963" y="1648218"/>
            <a:ext cx="840815" cy="840815"/>
          </a:xfrm>
          <a:prstGeom prst="rect">
            <a:avLst/>
          </a:prstGeom>
        </p:spPr>
      </p:pic>
      <p:pic>
        <p:nvPicPr>
          <p:cNvPr id="47" name="Graphic 36" descr="Flip calendar with solid fill">
            <a:extLst>
              <a:ext uri="{FF2B5EF4-FFF2-40B4-BE49-F238E27FC236}">
                <a16:creationId xmlns="" xmlns:a16="http://schemas.microsoft.com/office/drawing/2014/main" id="{ABA8BFA0-5FCC-13CE-9DF1-BBF7427D8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9047" y="1648218"/>
            <a:ext cx="840815" cy="840815"/>
          </a:xfrm>
          <a:prstGeom prst="rect">
            <a:avLst/>
          </a:prstGeom>
        </p:spPr>
      </p:pic>
      <p:pic>
        <p:nvPicPr>
          <p:cNvPr id="48" name="Graphic 38" descr="Postit Notes with solid fill">
            <a:extLst>
              <a:ext uri="{FF2B5EF4-FFF2-40B4-BE49-F238E27FC236}">
                <a16:creationId xmlns="" xmlns:a16="http://schemas.microsoft.com/office/drawing/2014/main" id="{20084A31-508D-6157-D3DE-F4D7236EC7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69047" y="4373474"/>
            <a:ext cx="840815" cy="840815"/>
          </a:xfrm>
          <a:prstGeom prst="rect">
            <a:avLst/>
          </a:prstGeom>
        </p:spPr>
      </p:pic>
      <p:pic>
        <p:nvPicPr>
          <p:cNvPr id="49" name="Graphic 40" descr="Good Inventory with solid fill">
            <a:extLst>
              <a:ext uri="{FF2B5EF4-FFF2-40B4-BE49-F238E27FC236}">
                <a16:creationId xmlns="" xmlns:a16="http://schemas.microsoft.com/office/drawing/2014/main" id="{4FFD6596-6396-64DF-8966-ACE75987EB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8963" y="4373474"/>
            <a:ext cx="840815" cy="84081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E145BCB8-A7AD-EA98-6685-61162E2FA891}"/>
              </a:ext>
            </a:extLst>
          </p:cNvPr>
          <p:cNvGrpSpPr/>
          <p:nvPr/>
        </p:nvGrpSpPr>
        <p:grpSpPr>
          <a:xfrm>
            <a:off x="5323654" y="3088355"/>
            <a:ext cx="1541514" cy="1468644"/>
            <a:chOff x="5323654" y="3088355"/>
            <a:chExt cx="1541514" cy="1468644"/>
          </a:xfrm>
        </p:grpSpPr>
        <p:sp>
          <p:nvSpPr>
            <p:cNvPr id="51" name="Rectangle: Rounded Corners 26">
              <a:extLst>
                <a:ext uri="{FF2B5EF4-FFF2-40B4-BE49-F238E27FC236}">
                  <a16:creationId xmlns="" xmlns:a16="http://schemas.microsoft.com/office/drawing/2014/main" id="{DD0EE80A-8087-9424-E362-4FA8FC519F0E}"/>
                </a:ext>
              </a:extLst>
            </p:cNvPr>
            <p:cNvSpPr/>
            <p:nvPr/>
          </p:nvSpPr>
          <p:spPr>
            <a:xfrm>
              <a:off x="5360089" y="3088355"/>
              <a:ext cx="1468644" cy="1468644"/>
            </a:xfrm>
            <a:prstGeom prst="roundRect">
              <a:avLst>
                <a:gd name="adj" fmla="val 34304"/>
              </a:avLst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49A09E6-E17F-C0CB-9517-B25296D04DDB}"/>
                </a:ext>
              </a:extLst>
            </p:cNvPr>
            <p:cNvSpPr txBox="1"/>
            <p:nvPr/>
          </p:nvSpPr>
          <p:spPr>
            <a:xfrm>
              <a:off x="5323654" y="3379155"/>
              <a:ext cx="1541514" cy="8870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B050"/>
                  </a:solidFill>
                </a:rPr>
                <a:t>How to Apply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8" name="Google Shape;105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hlinkHover r:id="rId2" action="ppaction://hlinksldjump"/>
          </p:cNvPr>
          <p:cNvSpPr/>
          <p:nvPr/>
        </p:nvSpPr>
        <p:spPr>
          <a:xfrm>
            <a:off x="0" y="26126"/>
            <a:ext cx="12192000" cy="6858000"/>
          </a:xfrm>
          <a:prstGeom prst="rec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116631"/>
            <a:ext cx="10890913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triped Right Arrow 4">
            <a:hlinkClick r:id="rId4" action="ppaction://hlinksldjump"/>
          </p:cNvPr>
          <p:cNvSpPr/>
          <p:nvPr/>
        </p:nvSpPr>
        <p:spPr>
          <a:xfrm flipH="1">
            <a:off x="10890913" y="6298475"/>
            <a:ext cx="659759" cy="565488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hlinkClick r:id="rId5" action="ppaction://hlinksldjump"/>
          </p:cNvPr>
          <p:cNvSpPr/>
          <p:nvPr/>
        </p:nvSpPr>
        <p:spPr>
          <a:xfrm>
            <a:off x="4488847" y="3478212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6433063" y="3443225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519679" y="4846364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8" action="ppaction://hlinksldjump"/>
          </p:cNvPr>
          <p:cNvSpPr/>
          <p:nvPr/>
        </p:nvSpPr>
        <p:spPr>
          <a:xfrm>
            <a:off x="6433063" y="4846364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87" y="3575459"/>
            <a:ext cx="1061460" cy="958810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53" y="3541068"/>
            <a:ext cx="908317" cy="908317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82" y="4966317"/>
            <a:ext cx="793070" cy="864096"/>
          </a:xfrm>
          <a:prstGeom prst="rect">
            <a:avLst/>
          </a:prstGeom>
        </p:spPr>
      </p:pic>
      <p:pic>
        <p:nvPicPr>
          <p:cNvPr id="31" name="Picture 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19" y="4942535"/>
            <a:ext cx="887878" cy="88787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22" name="Google Shape;105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142809" y="96932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58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68334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202630"/>
            <a:ext cx="4114800" cy="418058"/>
          </a:xfrm>
        </p:spPr>
        <p:txBody>
          <a:bodyPr>
            <a:noAutofit/>
          </a:bodyPr>
          <a:lstStyle/>
          <a:p>
            <a:r>
              <a:rPr lang="en-IN" sz="3200" b="1" dirty="0"/>
              <a:t>Career Opportunities</a:t>
            </a:r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91996" y="6410949"/>
            <a:ext cx="558495" cy="447051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566555" y="1166933"/>
            <a:ext cx="6278846" cy="1074167"/>
            <a:chOff x="205963" y="1255857"/>
            <a:chExt cx="6278846" cy="892746"/>
          </a:xfrm>
        </p:grpSpPr>
        <p:sp>
          <p:nvSpPr>
            <p:cNvPr id="50" name="TextBox 49"/>
            <p:cNvSpPr txBox="1"/>
            <p:nvPr/>
          </p:nvSpPr>
          <p:spPr>
            <a:xfrm>
              <a:off x="2032470" y="1255857"/>
              <a:ext cx="366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 smtClean="0"/>
                <a:t>Chartered </a:t>
              </a:r>
              <a:r>
                <a:rPr lang="en-IN" sz="2400" b="1" dirty="0"/>
                <a:t>Accountant (CA)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1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598723" y="1625383"/>
              <a:ext cx="58860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Credential </a:t>
              </a:r>
              <a:r>
                <a:rPr lang="en-US" sz="1400" dirty="0"/>
                <a:t>granted to accounting professionals in countries around the world outside of the United States.</a:t>
              </a:r>
              <a:endParaRPr lang="en-US" sz="1400" b="1" dirty="0" smtClean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566555" y="2298549"/>
            <a:ext cx="6675415" cy="765528"/>
            <a:chOff x="205963" y="1255857"/>
            <a:chExt cx="6675415" cy="765528"/>
          </a:xfrm>
        </p:grpSpPr>
        <p:sp>
          <p:nvSpPr>
            <p:cNvPr id="56" name="TextBox 55"/>
            <p:cNvSpPr txBox="1"/>
            <p:nvPr/>
          </p:nvSpPr>
          <p:spPr>
            <a:xfrm>
              <a:off x="2032470" y="1255857"/>
              <a:ext cx="366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Tax </a:t>
              </a:r>
              <a:r>
                <a:rPr lang="en-IN" sz="2400" b="1" dirty="0" smtClean="0"/>
                <a:t>Consultant</a:t>
              </a:r>
              <a:endParaRPr lang="en-IN" sz="2400" b="1" dirty="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205963" y="1259422"/>
              <a:ext cx="5908655" cy="761963"/>
              <a:chOff x="205963" y="1259422"/>
              <a:chExt cx="5908655" cy="761963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44039" y="1259422"/>
                <a:ext cx="5770579" cy="761963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2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499839" y="1625448"/>
              <a:ext cx="638153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 </a:t>
              </a:r>
              <a:r>
                <a:rPr lang="en-US" sz="1600" dirty="0" smtClean="0"/>
                <a:t>Professionals </a:t>
              </a:r>
              <a:r>
                <a:rPr lang="en-US" sz="1600" dirty="0"/>
                <a:t>who specialize in tax law and financial-related counseling. </a:t>
              </a:r>
              <a:endParaRPr lang="en-US" sz="1500" dirty="0" smtClean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566555" y="3426052"/>
            <a:ext cx="6675415" cy="955050"/>
            <a:chOff x="205963" y="1255108"/>
            <a:chExt cx="5908655" cy="955050"/>
          </a:xfrm>
        </p:grpSpPr>
        <p:sp>
          <p:nvSpPr>
            <p:cNvPr id="62" name="TextBox 61"/>
            <p:cNvSpPr txBox="1"/>
            <p:nvPr/>
          </p:nvSpPr>
          <p:spPr>
            <a:xfrm>
              <a:off x="1822671" y="1255108"/>
              <a:ext cx="27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Stockbroker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05963" y="1259422"/>
              <a:ext cx="5908655" cy="908850"/>
              <a:chOff x="205963" y="1259422"/>
              <a:chExt cx="5908655" cy="908850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344039" y="1259422"/>
                <a:ext cx="5770579" cy="908850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tx2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tx2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598723" y="1625383"/>
              <a:ext cx="53126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A </a:t>
              </a:r>
              <a:r>
                <a:rPr lang="en-US" sz="1600" dirty="0"/>
                <a:t>broker who buys and sells securities on a stock exchange on behalf of clients.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566555" y="4565888"/>
            <a:ext cx="6519484" cy="954301"/>
            <a:chOff x="205963" y="1255857"/>
            <a:chExt cx="6519484" cy="954301"/>
          </a:xfrm>
        </p:grpSpPr>
        <p:sp>
          <p:nvSpPr>
            <p:cNvPr id="68" name="TextBox 67"/>
            <p:cNvSpPr txBox="1"/>
            <p:nvPr/>
          </p:nvSpPr>
          <p:spPr>
            <a:xfrm>
              <a:off x="2032470" y="1255857"/>
              <a:ext cx="2485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Banker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5963" y="1259422"/>
              <a:ext cx="5908655" cy="938716"/>
              <a:chOff x="205963" y="1259422"/>
              <a:chExt cx="5908655" cy="938716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344039" y="1259422"/>
                <a:ext cx="5770579" cy="938716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4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598723" y="1625383"/>
              <a:ext cx="6126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Professional </a:t>
              </a:r>
              <a:r>
                <a:rPr lang="en-US" sz="1600" dirty="0"/>
                <a:t>who advises clients on financial concerns and how to better manage their finances.</a:t>
              </a:r>
              <a:endParaRPr lang="en-US" sz="1500" b="1" dirty="0" smtClean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566555" y="5695593"/>
            <a:ext cx="6445832" cy="954301"/>
            <a:chOff x="205963" y="1255857"/>
            <a:chExt cx="6445832" cy="954301"/>
          </a:xfrm>
        </p:grpSpPr>
        <p:sp>
          <p:nvSpPr>
            <p:cNvPr id="74" name="TextBox 73"/>
            <p:cNvSpPr txBox="1"/>
            <p:nvPr/>
          </p:nvSpPr>
          <p:spPr>
            <a:xfrm>
              <a:off x="2032470" y="1255857"/>
              <a:ext cx="3273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/>
                <a:t>Risk Analyst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05963" y="1259422"/>
              <a:ext cx="5908655" cy="905151"/>
              <a:chOff x="205963" y="1259422"/>
              <a:chExt cx="5908655" cy="905151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344039" y="1259422"/>
                <a:ext cx="5770579" cy="905151"/>
              </a:xfrm>
              <a:prstGeom prst="roundRect">
                <a:avLst>
                  <a:gd name="adj" fmla="val 40104"/>
                </a:avLst>
              </a:prstGeom>
              <a:noFill/>
              <a:ln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205963" y="1460468"/>
                <a:ext cx="377228" cy="373493"/>
              </a:xfrm>
              <a:prstGeom prst="ellipse">
                <a:avLst/>
              </a:prstGeom>
              <a:gradFill flip="none" rotWithShape="1">
                <a:gsLst>
                  <a:gs pos="75000">
                    <a:schemeClr val="accent5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598722" y="1625383"/>
              <a:ext cx="60530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Who </a:t>
              </a:r>
              <a:r>
                <a:rPr lang="en-US" sz="1600" dirty="0"/>
                <a:t>support the technical side of an organization's holistic risk management approach. </a:t>
              </a:r>
              <a:endParaRPr lang="en-US" sz="1500" dirty="0" smtClean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919397" y="667901"/>
            <a:ext cx="1603762" cy="6150070"/>
            <a:chOff x="3770119" y="600905"/>
            <a:chExt cx="1603762" cy="6150070"/>
          </a:xfrm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grpSpPr>
        <p:grpSp>
          <p:nvGrpSpPr>
            <p:cNvPr id="80" name="Group 79"/>
            <p:cNvGrpSpPr/>
            <p:nvPr/>
          </p:nvGrpSpPr>
          <p:grpSpPr>
            <a:xfrm>
              <a:off x="3770119" y="600905"/>
              <a:ext cx="1603762" cy="6150070"/>
              <a:chOff x="6034506" y="660368"/>
              <a:chExt cx="1800678" cy="6905200"/>
            </a:xfrm>
            <a:scene3d>
              <a:camera prst="orthographicFront"/>
              <a:lightRig rig="threePt" dir="t"/>
            </a:scene3d>
          </p:grpSpPr>
          <p:sp>
            <p:nvSpPr>
              <p:cNvPr id="87" name="Rectangle 5"/>
              <p:cNvSpPr/>
              <p:nvPr/>
            </p:nvSpPr>
            <p:spPr>
              <a:xfrm>
                <a:off x="6206359" y="660368"/>
                <a:ext cx="1447870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823242 w 2069854"/>
                  <a:gd name="connsiteY12" fmla="*/ 2167002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823242 w 2069854"/>
                  <a:gd name="connsiteY12" fmla="*/ 2167002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793309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026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854"/>
                  <a:gd name="connsiteY0" fmla="*/ 3 h 2561350"/>
                  <a:gd name="connsiteX1" fmla="*/ 1243365 w 2069854"/>
                  <a:gd name="connsiteY1" fmla="*/ 286050 h 2561350"/>
                  <a:gd name="connsiteX2" fmla="*/ 1221229 w 2069854"/>
                  <a:gd name="connsiteY2" fmla="*/ 389002 h 2561350"/>
                  <a:gd name="connsiteX3" fmla="*/ 1960083 w 2069854"/>
                  <a:gd name="connsiteY3" fmla="*/ 361648 h 2561350"/>
                  <a:gd name="connsiteX4" fmla="*/ 2067846 w 2069854"/>
                  <a:gd name="connsiteY4" fmla="*/ 961234 h 2561350"/>
                  <a:gd name="connsiteX5" fmla="*/ 1881338 w 2069854"/>
                  <a:gd name="connsiteY5" fmla="*/ 1030865 h 2561350"/>
                  <a:gd name="connsiteX6" fmla="*/ 1847663 w 2069854"/>
                  <a:gd name="connsiteY6" fmla="*/ 1535481 h 2561350"/>
                  <a:gd name="connsiteX7" fmla="*/ 2065360 w 2069854"/>
                  <a:gd name="connsiteY7" fmla="*/ 1597847 h 2561350"/>
                  <a:gd name="connsiteX8" fmla="*/ 1952623 w 2069854"/>
                  <a:gd name="connsiteY8" fmla="*/ 2187725 h 2561350"/>
                  <a:gd name="connsiteX9" fmla="*/ 1223492 w 2069854"/>
                  <a:gd name="connsiteY9" fmla="*/ 2167002 h 2561350"/>
                  <a:gd name="connsiteX10" fmla="*/ 1243365 w 2069854"/>
                  <a:gd name="connsiteY10" fmla="*/ 2275300 h 2561350"/>
                  <a:gd name="connsiteX11" fmla="*/ 803256 w 2069854"/>
                  <a:gd name="connsiteY11" fmla="*/ 2277680 h 2561350"/>
                  <a:gd name="connsiteX12" fmla="*/ 723771 w 2069854"/>
                  <a:gd name="connsiteY12" fmla="*/ 2109806 h 2561350"/>
                  <a:gd name="connsiteX13" fmla="*/ 117884 w 2069854"/>
                  <a:gd name="connsiteY13" fmla="*/ 2215080 h 2561350"/>
                  <a:gd name="connsiteX14" fmla="*/ 1340 w 2069854"/>
                  <a:gd name="connsiteY14" fmla="*/ 1657531 h 2561350"/>
                  <a:gd name="connsiteX15" fmla="*/ 271736 w 2069854"/>
                  <a:gd name="connsiteY15" fmla="*/ 1561668 h 2561350"/>
                  <a:gd name="connsiteX16" fmla="*/ 249462 w 2069854"/>
                  <a:gd name="connsiteY16" fmla="*/ 1045298 h 2561350"/>
                  <a:gd name="connsiteX17" fmla="*/ 8800 w 2069854"/>
                  <a:gd name="connsiteY17" fmla="*/ 1018431 h 2561350"/>
                  <a:gd name="connsiteX18" fmla="*/ 110423 w 2069854"/>
                  <a:gd name="connsiteY18" fmla="*/ 382371 h 2561350"/>
                  <a:gd name="connsiteX19" fmla="*/ 828213 w 2069854"/>
                  <a:gd name="connsiteY19" fmla="*/ 389002 h 2561350"/>
                  <a:gd name="connsiteX20" fmla="*/ 793309 w 2069854"/>
                  <a:gd name="connsiteY20" fmla="*/ 283670 h 2561350"/>
                  <a:gd name="connsiteX21" fmla="*/ 1029052 w 2069854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  <a:gd name="connsiteX0" fmla="*/ 1029052 w 2069223"/>
                  <a:gd name="connsiteY0" fmla="*/ 3 h 2561350"/>
                  <a:gd name="connsiteX1" fmla="*/ 1243365 w 2069223"/>
                  <a:gd name="connsiteY1" fmla="*/ 286050 h 2561350"/>
                  <a:gd name="connsiteX2" fmla="*/ 1221229 w 2069223"/>
                  <a:gd name="connsiteY2" fmla="*/ 389002 h 2561350"/>
                  <a:gd name="connsiteX3" fmla="*/ 1960083 w 2069223"/>
                  <a:gd name="connsiteY3" fmla="*/ 361648 h 2561350"/>
                  <a:gd name="connsiteX4" fmla="*/ 2067846 w 2069223"/>
                  <a:gd name="connsiteY4" fmla="*/ 961234 h 2561350"/>
                  <a:gd name="connsiteX5" fmla="*/ 1881338 w 2069223"/>
                  <a:gd name="connsiteY5" fmla="*/ 1030865 h 2561350"/>
                  <a:gd name="connsiteX6" fmla="*/ 1847663 w 2069223"/>
                  <a:gd name="connsiteY6" fmla="*/ 1535481 h 2561350"/>
                  <a:gd name="connsiteX7" fmla="*/ 2065360 w 2069223"/>
                  <a:gd name="connsiteY7" fmla="*/ 1597847 h 2561350"/>
                  <a:gd name="connsiteX8" fmla="*/ 1945162 w 2069223"/>
                  <a:gd name="connsiteY8" fmla="*/ 2187725 h 2561350"/>
                  <a:gd name="connsiteX9" fmla="*/ 1223492 w 2069223"/>
                  <a:gd name="connsiteY9" fmla="*/ 2167002 h 2561350"/>
                  <a:gd name="connsiteX10" fmla="*/ 1243365 w 2069223"/>
                  <a:gd name="connsiteY10" fmla="*/ 2275300 h 2561350"/>
                  <a:gd name="connsiteX11" fmla="*/ 803256 w 2069223"/>
                  <a:gd name="connsiteY11" fmla="*/ 2277680 h 2561350"/>
                  <a:gd name="connsiteX12" fmla="*/ 723771 w 2069223"/>
                  <a:gd name="connsiteY12" fmla="*/ 2109806 h 2561350"/>
                  <a:gd name="connsiteX13" fmla="*/ 117884 w 2069223"/>
                  <a:gd name="connsiteY13" fmla="*/ 2215080 h 2561350"/>
                  <a:gd name="connsiteX14" fmla="*/ 1340 w 2069223"/>
                  <a:gd name="connsiteY14" fmla="*/ 1657531 h 2561350"/>
                  <a:gd name="connsiteX15" fmla="*/ 271736 w 2069223"/>
                  <a:gd name="connsiteY15" fmla="*/ 1561668 h 2561350"/>
                  <a:gd name="connsiteX16" fmla="*/ 249462 w 2069223"/>
                  <a:gd name="connsiteY16" fmla="*/ 1045298 h 2561350"/>
                  <a:gd name="connsiteX17" fmla="*/ 8800 w 2069223"/>
                  <a:gd name="connsiteY17" fmla="*/ 1018431 h 2561350"/>
                  <a:gd name="connsiteX18" fmla="*/ 110423 w 2069223"/>
                  <a:gd name="connsiteY18" fmla="*/ 382371 h 2561350"/>
                  <a:gd name="connsiteX19" fmla="*/ 828213 w 2069223"/>
                  <a:gd name="connsiteY19" fmla="*/ 389002 h 2561350"/>
                  <a:gd name="connsiteX20" fmla="*/ 793309 w 2069223"/>
                  <a:gd name="connsiteY20" fmla="*/ 283670 h 2561350"/>
                  <a:gd name="connsiteX21" fmla="*/ 1029052 w 2069223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223" h="2561350">
                    <a:moveTo>
                      <a:pt x="1029052" y="3"/>
                    </a:moveTo>
                    <a:cubicBezTo>
                      <a:pt x="1198121" y="-691"/>
                      <a:pt x="1366104" y="120921"/>
                      <a:pt x="1243365" y="286050"/>
                    </a:cubicBezTo>
                    <a:cubicBezTo>
                      <a:pt x="1227255" y="315682"/>
                      <a:pt x="1215473" y="348101"/>
                      <a:pt x="1221229" y="389002"/>
                    </a:cubicBezTo>
                    <a:cubicBezTo>
                      <a:pt x="1226297" y="528261"/>
                      <a:pt x="1696392" y="461119"/>
                      <a:pt x="1960083" y="361648"/>
                    </a:cubicBezTo>
                    <a:cubicBezTo>
                      <a:pt x="2053938" y="496394"/>
                      <a:pt x="2071127" y="822506"/>
                      <a:pt x="2067846" y="961234"/>
                    </a:cubicBezTo>
                    <a:cubicBezTo>
                      <a:pt x="2071715" y="1080232"/>
                      <a:pt x="2015018" y="1106744"/>
                      <a:pt x="1881338" y="1030865"/>
                    </a:cubicBezTo>
                    <a:cubicBezTo>
                      <a:pt x="1484062" y="845572"/>
                      <a:pt x="1585310" y="1699608"/>
                      <a:pt x="1847663" y="1535481"/>
                    </a:cubicBezTo>
                    <a:cubicBezTo>
                      <a:pt x="1929415" y="1495441"/>
                      <a:pt x="2055329" y="1373504"/>
                      <a:pt x="2065360" y="1597847"/>
                    </a:cubicBezTo>
                    <a:cubicBezTo>
                      <a:pt x="2080367" y="1677957"/>
                      <a:pt x="2053974" y="2093695"/>
                      <a:pt x="1945162" y="2187725"/>
                    </a:cubicBezTo>
                    <a:cubicBezTo>
                      <a:pt x="1805733" y="2151252"/>
                      <a:pt x="1398565" y="2030230"/>
                      <a:pt x="1223492" y="2167002"/>
                    </a:cubicBezTo>
                    <a:cubicBezTo>
                      <a:pt x="1210011" y="2193452"/>
                      <a:pt x="1212813" y="2230274"/>
                      <a:pt x="1243365" y="2275300"/>
                    </a:cubicBezTo>
                    <a:cubicBezTo>
                      <a:pt x="1483871" y="2660267"/>
                      <a:pt x="591323" y="2652331"/>
                      <a:pt x="803256" y="2277680"/>
                    </a:cubicBezTo>
                    <a:cubicBezTo>
                      <a:pt x="852179" y="2213432"/>
                      <a:pt x="836244" y="2132321"/>
                      <a:pt x="723771" y="2109806"/>
                    </a:cubicBezTo>
                    <a:cubicBezTo>
                      <a:pt x="609542" y="2086940"/>
                      <a:pt x="401355" y="2119754"/>
                      <a:pt x="117884" y="2215080"/>
                    </a:cubicBezTo>
                    <a:cubicBezTo>
                      <a:pt x="25248" y="2145089"/>
                      <a:pt x="-7310" y="1771407"/>
                      <a:pt x="1340" y="1657531"/>
                    </a:cubicBezTo>
                    <a:cubicBezTo>
                      <a:pt x="24910" y="1416831"/>
                      <a:pt x="118063" y="1502066"/>
                      <a:pt x="271736" y="1561668"/>
                    </a:cubicBezTo>
                    <a:cubicBezTo>
                      <a:pt x="483918" y="1635999"/>
                      <a:pt x="591326" y="1022800"/>
                      <a:pt x="249462" y="1045298"/>
                    </a:cubicBezTo>
                    <a:cubicBezTo>
                      <a:pt x="168753" y="1050498"/>
                      <a:pt x="31973" y="1183628"/>
                      <a:pt x="8800" y="1018431"/>
                    </a:cubicBezTo>
                    <a:cubicBezTo>
                      <a:pt x="-14373" y="907943"/>
                      <a:pt x="14056" y="478572"/>
                      <a:pt x="110423" y="382371"/>
                    </a:cubicBezTo>
                    <a:cubicBezTo>
                      <a:pt x="506629" y="514999"/>
                      <a:pt x="790102" y="488473"/>
                      <a:pt x="828213" y="389002"/>
                    </a:cubicBezTo>
                    <a:cubicBezTo>
                      <a:pt x="838534" y="365427"/>
                      <a:pt x="828962" y="333342"/>
                      <a:pt x="793309" y="283670"/>
                    </a:cubicBezTo>
                    <a:cubicBezTo>
                      <a:pt x="687343" y="96344"/>
                      <a:pt x="859983" y="698"/>
                      <a:pt x="1029052" y="3"/>
                    </a:cubicBezTo>
                    <a:close/>
                  </a:path>
                </a:pathLst>
              </a:custGeom>
              <a:gradFill flip="none" rotWithShape="1">
                <a:gsLst>
                  <a:gs pos="94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5"/>
              <p:cNvSpPr/>
              <p:nvPr/>
            </p:nvSpPr>
            <p:spPr>
              <a:xfrm rot="5400000">
                <a:off x="6216710" y="1947991"/>
                <a:ext cx="1427811" cy="1792219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362 w 2069164"/>
                  <a:gd name="connsiteY0" fmla="*/ 3 h 2561350"/>
                  <a:gd name="connsiteX1" fmla="*/ 1242675 w 2069164"/>
                  <a:gd name="connsiteY1" fmla="*/ 286050 h 2561350"/>
                  <a:gd name="connsiteX2" fmla="*/ 1220539 w 2069164"/>
                  <a:gd name="connsiteY2" fmla="*/ 389002 h 2561350"/>
                  <a:gd name="connsiteX3" fmla="*/ 1959393 w 2069164"/>
                  <a:gd name="connsiteY3" fmla="*/ 361648 h 2561350"/>
                  <a:gd name="connsiteX4" fmla="*/ 2067156 w 2069164"/>
                  <a:gd name="connsiteY4" fmla="*/ 961234 h 2561350"/>
                  <a:gd name="connsiteX5" fmla="*/ 1880648 w 2069164"/>
                  <a:gd name="connsiteY5" fmla="*/ 1030865 h 2561350"/>
                  <a:gd name="connsiteX6" fmla="*/ 1846973 w 2069164"/>
                  <a:gd name="connsiteY6" fmla="*/ 1535481 h 2561350"/>
                  <a:gd name="connsiteX7" fmla="*/ 2064670 w 2069164"/>
                  <a:gd name="connsiteY7" fmla="*/ 1597847 h 2561350"/>
                  <a:gd name="connsiteX8" fmla="*/ 1951933 w 2069164"/>
                  <a:gd name="connsiteY8" fmla="*/ 2180265 h 2561350"/>
                  <a:gd name="connsiteX9" fmla="*/ 1222802 w 2069164"/>
                  <a:gd name="connsiteY9" fmla="*/ 2167002 h 2561350"/>
                  <a:gd name="connsiteX10" fmla="*/ 1242675 w 2069164"/>
                  <a:gd name="connsiteY10" fmla="*/ 2275300 h 2561350"/>
                  <a:gd name="connsiteX11" fmla="*/ 792619 w 2069164"/>
                  <a:gd name="connsiteY11" fmla="*/ 2277680 h 2561350"/>
                  <a:gd name="connsiteX12" fmla="*/ 822552 w 2069164"/>
                  <a:gd name="connsiteY12" fmla="*/ 2167002 h 2561350"/>
                  <a:gd name="connsiteX13" fmla="*/ 129627 w 2069164"/>
                  <a:gd name="connsiteY13" fmla="*/ 2200159 h 2561350"/>
                  <a:gd name="connsiteX14" fmla="*/ 650 w 2069164"/>
                  <a:gd name="connsiteY14" fmla="*/ 1657531 h 2561350"/>
                  <a:gd name="connsiteX15" fmla="*/ 258083 w 2069164"/>
                  <a:gd name="connsiteY15" fmla="*/ 1557347 h 2561350"/>
                  <a:gd name="connsiteX16" fmla="*/ 270377 w 2069164"/>
                  <a:gd name="connsiteY16" fmla="*/ 1028015 h 2561350"/>
                  <a:gd name="connsiteX17" fmla="*/ 29715 w 2069164"/>
                  <a:gd name="connsiteY17" fmla="*/ 1005469 h 2561350"/>
                  <a:gd name="connsiteX18" fmla="*/ 109733 w 2069164"/>
                  <a:gd name="connsiteY18" fmla="*/ 382371 h 2561350"/>
                  <a:gd name="connsiteX19" fmla="*/ 827523 w 2069164"/>
                  <a:gd name="connsiteY19" fmla="*/ 389002 h 2561350"/>
                  <a:gd name="connsiteX20" fmla="*/ 792619 w 2069164"/>
                  <a:gd name="connsiteY20" fmla="*/ 283670 h 2561350"/>
                  <a:gd name="connsiteX21" fmla="*/ 1028362 w 206916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64020 w 2066875"/>
                  <a:gd name="connsiteY7" fmla="*/ 1597847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952"/>
                  <a:gd name="connsiteY0" fmla="*/ 3 h 2561350"/>
                  <a:gd name="connsiteX1" fmla="*/ 1242025 w 2066952"/>
                  <a:gd name="connsiteY1" fmla="*/ 286050 h 2561350"/>
                  <a:gd name="connsiteX2" fmla="*/ 1219889 w 2066952"/>
                  <a:gd name="connsiteY2" fmla="*/ 389002 h 2561350"/>
                  <a:gd name="connsiteX3" fmla="*/ 1963063 w 2066952"/>
                  <a:gd name="connsiteY3" fmla="*/ 357327 h 2561350"/>
                  <a:gd name="connsiteX4" fmla="*/ 2066506 w 2066952"/>
                  <a:gd name="connsiteY4" fmla="*/ 961234 h 2561350"/>
                  <a:gd name="connsiteX5" fmla="*/ 1862717 w 2066952"/>
                  <a:gd name="connsiteY5" fmla="*/ 1056790 h 2561350"/>
                  <a:gd name="connsiteX6" fmla="*/ 1824721 w 2066952"/>
                  <a:gd name="connsiteY6" fmla="*/ 1531159 h 2561350"/>
                  <a:gd name="connsiteX7" fmla="*/ 2042416 w 2066952"/>
                  <a:gd name="connsiteY7" fmla="*/ 1619452 h 2561350"/>
                  <a:gd name="connsiteX8" fmla="*/ 1951283 w 2066952"/>
                  <a:gd name="connsiteY8" fmla="*/ 2180265 h 2561350"/>
                  <a:gd name="connsiteX9" fmla="*/ 1222152 w 2066952"/>
                  <a:gd name="connsiteY9" fmla="*/ 2167002 h 2561350"/>
                  <a:gd name="connsiteX10" fmla="*/ 1242025 w 2066952"/>
                  <a:gd name="connsiteY10" fmla="*/ 2275300 h 2561350"/>
                  <a:gd name="connsiteX11" fmla="*/ 791969 w 2066952"/>
                  <a:gd name="connsiteY11" fmla="*/ 2277680 h 2561350"/>
                  <a:gd name="connsiteX12" fmla="*/ 821902 w 2066952"/>
                  <a:gd name="connsiteY12" fmla="*/ 2167002 h 2561350"/>
                  <a:gd name="connsiteX13" fmla="*/ 128977 w 2066952"/>
                  <a:gd name="connsiteY13" fmla="*/ 2200159 h 2561350"/>
                  <a:gd name="connsiteX14" fmla="*/ 0 w 2066952"/>
                  <a:gd name="connsiteY14" fmla="*/ 1657531 h 2561350"/>
                  <a:gd name="connsiteX15" fmla="*/ 257433 w 2066952"/>
                  <a:gd name="connsiteY15" fmla="*/ 1557347 h 2561350"/>
                  <a:gd name="connsiteX16" fmla="*/ 239483 w 2066952"/>
                  <a:gd name="connsiteY16" fmla="*/ 1049619 h 2561350"/>
                  <a:gd name="connsiteX17" fmla="*/ 29065 w 2066952"/>
                  <a:gd name="connsiteY17" fmla="*/ 1005469 h 2561350"/>
                  <a:gd name="connsiteX18" fmla="*/ 100444 w 2066952"/>
                  <a:gd name="connsiteY18" fmla="*/ 369408 h 2561350"/>
                  <a:gd name="connsiteX19" fmla="*/ 826873 w 2066952"/>
                  <a:gd name="connsiteY19" fmla="*/ 389002 h 2561350"/>
                  <a:gd name="connsiteX20" fmla="*/ 791969 w 2066952"/>
                  <a:gd name="connsiteY20" fmla="*/ 283670 h 2561350"/>
                  <a:gd name="connsiteX21" fmla="*/ 1027712 w 2066952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6650"/>
                  <a:gd name="connsiteY0" fmla="*/ 3 h 2561350"/>
                  <a:gd name="connsiteX1" fmla="*/ 1242025 w 2066650"/>
                  <a:gd name="connsiteY1" fmla="*/ 286050 h 2561350"/>
                  <a:gd name="connsiteX2" fmla="*/ 1219889 w 2066650"/>
                  <a:gd name="connsiteY2" fmla="*/ 389002 h 2561350"/>
                  <a:gd name="connsiteX3" fmla="*/ 1967384 w 2066650"/>
                  <a:gd name="connsiteY3" fmla="*/ 344364 h 2561350"/>
                  <a:gd name="connsiteX4" fmla="*/ 2066506 w 2066650"/>
                  <a:gd name="connsiteY4" fmla="*/ 961234 h 2561350"/>
                  <a:gd name="connsiteX5" fmla="*/ 1862717 w 2066650"/>
                  <a:gd name="connsiteY5" fmla="*/ 1056790 h 2561350"/>
                  <a:gd name="connsiteX6" fmla="*/ 1824721 w 2066650"/>
                  <a:gd name="connsiteY6" fmla="*/ 1531159 h 2561350"/>
                  <a:gd name="connsiteX7" fmla="*/ 2042416 w 2066650"/>
                  <a:gd name="connsiteY7" fmla="*/ 1619452 h 2561350"/>
                  <a:gd name="connsiteX8" fmla="*/ 1951283 w 2066650"/>
                  <a:gd name="connsiteY8" fmla="*/ 2180265 h 2561350"/>
                  <a:gd name="connsiteX9" fmla="*/ 1222152 w 2066650"/>
                  <a:gd name="connsiteY9" fmla="*/ 2167002 h 2561350"/>
                  <a:gd name="connsiteX10" fmla="*/ 1242025 w 2066650"/>
                  <a:gd name="connsiteY10" fmla="*/ 2275300 h 2561350"/>
                  <a:gd name="connsiteX11" fmla="*/ 791969 w 2066650"/>
                  <a:gd name="connsiteY11" fmla="*/ 2277680 h 2561350"/>
                  <a:gd name="connsiteX12" fmla="*/ 821902 w 2066650"/>
                  <a:gd name="connsiteY12" fmla="*/ 2167002 h 2561350"/>
                  <a:gd name="connsiteX13" fmla="*/ 128977 w 2066650"/>
                  <a:gd name="connsiteY13" fmla="*/ 2200159 h 2561350"/>
                  <a:gd name="connsiteX14" fmla="*/ 0 w 2066650"/>
                  <a:gd name="connsiteY14" fmla="*/ 1657531 h 2561350"/>
                  <a:gd name="connsiteX15" fmla="*/ 257433 w 2066650"/>
                  <a:gd name="connsiteY15" fmla="*/ 1557347 h 2561350"/>
                  <a:gd name="connsiteX16" fmla="*/ 239483 w 2066650"/>
                  <a:gd name="connsiteY16" fmla="*/ 1049619 h 2561350"/>
                  <a:gd name="connsiteX17" fmla="*/ 29065 w 2066650"/>
                  <a:gd name="connsiteY17" fmla="*/ 1005469 h 2561350"/>
                  <a:gd name="connsiteX18" fmla="*/ 100444 w 2066650"/>
                  <a:gd name="connsiteY18" fmla="*/ 369408 h 2561350"/>
                  <a:gd name="connsiteX19" fmla="*/ 826873 w 2066650"/>
                  <a:gd name="connsiteY19" fmla="*/ 389002 h 2561350"/>
                  <a:gd name="connsiteX20" fmla="*/ 791969 w 2066650"/>
                  <a:gd name="connsiteY20" fmla="*/ 283670 h 2561350"/>
                  <a:gd name="connsiteX21" fmla="*/ 1027712 w 2066650"/>
                  <a:gd name="connsiteY21" fmla="*/ 3 h 2561350"/>
                  <a:gd name="connsiteX0" fmla="*/ 1027712 w 2049409"/>
                  <a:gd name="connsiteY0" fmla="*/ 3 h 2561350"/>
                  <a:gd name="connsiteX1" fmla="*/ 1242025 w 2049409"/>
                  <a:gd name="connsiteY1" fmla="*/ 286050 h 2561350"/>
                  <a:gd name="connsiteX2" fmla="*/ 1219889 w 2049409"/>
                  <a:gd name="connsiteY2" fmla="*/ 389002 h 2561350"/>
                  <a:gd name="connsiteX3" fmla="*/ 1967384 w 2049409"/>
                  <a:gd name="connsiteY3" fmla="*/ 344364 h 2561350"/>
                  <a:gd name="connsiteX4" fmla="*/ 2049225 w 2049409"/>
                  <a:gd name="connsiteY4" fmla="*/ 926667 h 2561350"/>
                  <a:gd name="connsiteX5" fmla="*/ 1862717 w 2049409"/>
                  <a:gd name="connsiteY5" fmla="*/ 1056790 h 2561350"/>
                  <a:gd name="connsiteX6" fmla="*/ 1824721 w 2049409"/>
                  <a:gd name="connsiteY6" fmla="*/ 1531159 h 2561350"/>
                  <a:gd name="connsiteX7" fmla="*/ 2042416 w 2049409"/>
                  <a:gd name="connsiteY7" fmla="*/ 1619452 h 2561350"/>
                  <a:gd name="connsiteX8" fmla="*/ 1951283 w 2049409"/>
                  <a:gd name="connsiteY8" fmla="*/ 2180265 h 2561350"/>
                  <a:gd name="connsiteX9" fmla="*/ 1222152 w 2049409"/>
                  <a:gd name="connsiteY9" fmla="*/ 2167002 h 2561350"/>
                  <a:gd name="connsiteX10" fmla="*/ 1242025 w 2049409"/>
                  <a:gd name="connsiteY10" fmla="*/ 2275300 h 2561350"/>
                  <a:gd name="connsiteX11" fmla="*/ 791969 w 2049409"/>
                  <a:gd name="connsiteY11" fmla="*/ 2277680 h 2561350"/>
                  <a:gd name="connsiteX12" fmla="*/ 821902 w 2049409"/>
                  <a:gd name="connsiteY12" fmla="*/ 2167002 h 2561350"/>
                  <a:gd name="connsiteX13" fmla="*/ 128977 w 2049409"/>
                  <a:gd name="connsiteY13" fmla="*/ 2200159 h 2561350"/>
                  <a:gd name="connsiteX14" fmla="*/ 0 w 2049409"/>
                  <a:gd name="connsiteY14" fmla="*/ 1657531 h 2561350"/>
                  <a:gd name="connsiteX15" fmla="*/ 257433 w 2049409"/>
                  <a:gd name="connsiteY15" fmla="*/ 1557347 h 2561350"/>
                  <a:gd name="connsiteX16" fmla="*/ 239483 w 2049409"/>
                  <a:gd name="connsiteY16" fmla="*/ 1049619 h 2561350"/>
                  <a:gd name="connsiteX17" fmla="*/ 29065 w 2049409"/>
                  <a:gd name="connsiteY17" fmla="*/ 1005469 h 2561350"/>
                  <a:gd name="connsiteX18" fmla="*/ 100444 w 2049409"/>
                  <a:gd name="connsiteY18" fmla="*/ 369408 h 2561350"/>
                  <a:gd name="connsiteX19" fmla="*/ 826873 w 2049409"/>
                  <a:gd name="connsiteY19" fmla="*/ 389002 h 2561350"/>
                  <a:gd name="connsiteX20" fmla="*/ 791969 w 2049409"/>
                  <a:gd name="connsiteY20" fmla="*/ 283670 h 2561350"/>
                  <a:gd name="connsiteX21" fmla="*/ 1027712 w 2049409"/>
                  <a:gd name="connsiteY21" fmla="*/ 3 h 2561350"/>
                  <a:gd name="connsiteX0" fmla="*/ 1027712 w 2049338"/>
                  <a:gd name="connsiteY0" fmla="*/ 3 h 2561350"/>
                  <a:gd name="connsiteX1" fmla="*/ 1242025 w 2049338"/>
                  <a:gd name="connsiteY1" fmla="*/ 286050 h 2561350"/>
                  <a:gd name="connsiteX2" fmla="*/ 1219889 w 2049338"/>
                  <a:gd name="connsiteY2" fmla="*/ 389002 h 2561350"/>
                  <a:gd name="connsiteX3" fmla="*/ 1967384 w 2049338"/>
                  <a:gd name="connsiteY3" fmla="*/ 344364 h 2561350"/>
                  <a:gd name="connsiteX4" fmla="*/ 2049225 w 2049338"/>
                  <a:gd name="connsiteY4" fmla="*/ 926667 h 2561350"/>
                  <a:gd name="connsiteX5" fmla="*/ 1862717 w 2049338"/>
                  <a:gd name="connsiteY5" fmla="*/ 1056790 h 2561350"/>
                  <a:gd name="connsiteX6" fmla="*/ 1824721 w 2049338"/>
                  <a:gd name="connsiteY6" fmla="*/ 1531159 h 2561350"/>
                  <a:gd name="connsiteX7" fmla="*/ 2042416 w 2049338"/>
                  <a:gd name="connsiteY7" fmla="*/ 1619452 h 2561350"/>
                  <a:gd name="connsiteX8" fmla="*/ 1951283 w 2049338"/>
                  <a:gd name="connsiteY8" fmla="*/ 2180265 h 2561350"/>
                  <a:gd name="connsiteX9" fmla="*/ 1222152 w 2049338"/>
                  <a:gd name="connsiteY9" fmla="*/ 2167002 h 2561350"/>
                  <a:gd name="connsiteX10" fmla="*/ 1242025 w 2049338"/>
                  <a:gd name="connsiteY10" fmla="*/ 2275300 h 2561350"/>
                  <a:gd name="connsiteX11" fmla="*/ 791969 w 2049338"/>
                  <a:gd name="connsiteY11" fmla="*/ 2277680 h 2561350"/>
                  <a:gd name="connsiteX12" fmla="*/ 821902 w 2049338"/>
                  <a:gd name="connsiteY12" fmla="*/ 2167002 h 2561350"/>
                  <a:gd name="connsiteX13" fmla="*/ 128977 w 2049338"/>
                  <a:gd name="connsiteY13" fmla="*/ 2200159 h 2561350"/>
                  <a:gd name="connsiteX14" fmla="*/ 0 w 2049338"/>
                  <a:gd name="connsiteY14" fmla="*/ 1657531 h 2561350"/>
                  <a:gd name="connsiteX15" fmla="*/ 257433 w 2049338"/>
                  <a:gd name="connsiteY15" fmla="*/ 1557347 h 2561350"/>
                  <a:gd name="connsiteX16" fmla="*/ 239483 w 2049338"/>
                  <a:gd name="connsiteY16" fmla="*/ 1049619 h 2561350"/>
                  <a:gd name="connsiteX17" fmla="*/ 29065 w 2049338"/>
                  <a:gd name="connsiteY17" fmla="*/ 1005469 h 2561350"/>
                  <a:gd name="connsiteX18" fmla="*/ 100444 w 2049338"/>
                  <a:gd name="connsiteY18" fmla="*/ 369408 h 2561350"/>
                  <a:gd name="connsiteX19" fmla="*/ 826873 w 2049338"/>
                  <a:gd name="connsiteY19" fmla="*/ 389002 h 2561350"/>
                  <a:gd name="connsiteX20" fmla="*/ 791969 w 2049338"/>
                  <a:gd name="connsiteY20" fmla="*/ 283670 h 2561350"/>
                  <a:gd name="connsiteX21" fmla="*/ 1027712 w 2049338"/>
                  <a:gd name="connsiteY21" fmla="*/ 3 h 2561350"/>
                  <a:gd name="connsiteX0" fmla="*/ 1027712 w 2053522"/>
                  <a:gd name="connsiteY0" fmla="*/ 3 h 2561350"/>
                  <a:gd name="connsiteX1" fmla="*/ 1242025 w 2053522"/>
                  <a:gd name="connsiteY1" fmla="*/ 286050 h 2561350"/>
                  <a:gd name="connsiteX2" fmla="*/ 1219889 w 2053522"/>
                  <a:gd name="connsiteY2" fmla="*/ 389002 h 2561350"/>
                  <a:gd name="connsiteX3" fmla="*/ 1967384 w 2053522"/>
                  <a:gd name="connsiteY3" fmla="*/ 344364 h 2561350"/>
                  <a:gd name="connsiteX4" fmla="*/ 2049225 w 2053522"/>
                  <a:gd name="connsiteY4" fmla="*/ 926667 h 2561350"/>
                  <a:gd name="connsiteX5" fmla="*/ 1862717 w 2053522"/>
                  <a:gd name="connsiteY5" fmla="*/ 1056790 h 2561350"/>
                  <a:gd name="connsiteX6" fmla="*/ 1824721 w 2053522"/>
                  <a:gd name="connsiteY6" fmla="*/ 1531159 h 2561350"/>
                  <a:gd name="connsiteX7" fmla="*/ 2042416 w 2053522"/>
                  <a:gd name="connsiteY7" fmla="*/ 1619452 h 2561350"/>
                  <a:gd name="connsiteX8" fmla="*/ 1951283 w 2053522"/>
                  <a:gd name="connsiteY8" fmla="*/ 2180265 h 2561350"/>
                  <a:gd name="connsiteX9" fmla="*/ 1222152 w 2053522"/>
                  <a:gd name="connsiteY9" fmla="*/ 2167002 h 2561350"/>
                  <a:gd name="connsiteX10" fmla="*/ 1242025 w 2053522"/>
                  <a:gd name="connsiteY10" fmla="*/ 2275300 h 2561350"/>
                  <a:gd name="connsiteX11" fmla="*/ 791969 w 2053522"/>
                  <a:gd name="connsiteY11" fmla="*/ 2277680 h 2561350"/>
                  <a:gd name="connsiteX12" fmla="*/ 821902 w 2053522"/>
                  <a:gd name="connsiteY12" fmla="*/ 2167002 h 2561350"/>
                  <a:gd name="connsiteX13" fmla="*/ 128977 w 2053522"/>
                  <a:gd name="connsiteY13" fmla="*/ 2200159 h 2561350"/>
                  <a:gd name="connsiteX14" fmla="*/ 0 w 2053522"/>
                  <a:gd name="connsiteY14" fmla="*/ 1657531 h 2561350"/>
                  <a:gd name="connsiteX15" fmla="*/ 257433 w 2053522"/>
                  <a:gd name="connsiteY15" fmla="*/ 1557347 h 2561350"/>
                  <a:gd name="connsiteX16" fmla="*/ 239483 w 2053522"/>
                  <a:gd name="connsiteY16" fmla="*/ 1049619 h 2561350"/>
                  <a:gd name="connsiteX17" fmla="*/ 29065 w 2053522"/>
                  <a:gd name="connsiteY17" fmla="*/ 1005469 h 2561350"/>
                  <a:gd name="connsiteX18" fmla="*/ 100444 w 2053522"/>
                  <a:gd name="connsiteY18" fmla="*/ 369408 h 2561350"/>
                  <a:gd name="connsiteX19" fmla="*/ 826873 w 2053522"/>
                  <a:gd name="connsiteY19" fmla="*/ 389002 h 2561350"/>
                  <a:gd name="connsiteX20" fmla="*/ 791969 w 2053522"/>
                  <a:gd name="connsiteY20" fmla="*/ 283670 h 2561350"/>
                  <a:gd name="connsiteX21" fmla="*/ 1027712 w 2053522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6166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60129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0556" h="2561350">
                    <a:moveTo>
                      <a:pt x="1014747" y="3"/>
                    </a:moveTo>
                    <a:cubicBezTo>
                      <a:pt x="1183816" y="-691"/>
                      <a:pt x="1351799" y="120921"/>
                      <a:pt x="1229060" y="286050"/>
                    </a:cubicBezTo>
                    <a:cubicBezTo>
                      <a:pt x="1212950" y="315682"/>
                      <a:pt x="1201168" y="348101"/>
                      <a:pt x="1206924" y="389002"/>
                    </a:cubicBezTo>
                    <a:cubicBezTo>
                      <a:pt x="1211992" y="528261"/>
                      <a:pt x="1716654" y="452477"/>
                      <a:pt x="1954419" y="344364"/>
                    </a:cubicBezTo>
                    <a:cubicBezTo>
                      <a:pt x="1970498" y="474789"/>
                      <a:pt x="2061145" y="783619"/>
                      <a:pt x="2036260" y="926667"/>
                    </a:cubicBezTo>
                    <a:cubicBezTo>
                      <a:pt x="2027166" y="1024060"/>
                      <a:pt x="1970476" y="1153289"/>
                      <a:pt x="1849752" y="1060129"/>
                    </a:cubicBezTo>
                    <a:cubicBezTo>
                      <a:pt x="1475468" y="853624"/>
                      <a:pt x="1487545" y="1649324"/>
                      <a:pt x="1811756" y="1531159"/>
                    </a:cubicBezTo>
                    <a:cubicBezTo>
                      <a:pt x="1923754" y="1469515"/>
                      <a:pt x="1987209" y="1400411"/>
                      <a:pt x="2036129" y="1616113"/>
                    </a:cubicBezTo>
                    <a:cubicBezTo>
                      <a:pt x="2051136" y="1730790"/>
                      <a:pt x="1956393" y="2051666"/>
                      <a:pt x="1938318" y="2180265"/>
                    </a:cubicBezTo>
                    <a:cubicBezTo>
                      <a:pt x="1741694" y="2153739"/>
                      <a:pt x="1359392" y="2007849"/>
                      <a:pt x="1209187" y="2167002"/>
                    </a:cubicBezTo>
                    <a:cubicBezTo>
                      <a:pt x="1195706" y="2193452"/>
                      <a:pt x="1198508" y="2230274"/>
                      <a:pt x="1229060" y="2275300"/>
                    </a:cubicBezTo>
                    <a:cubicBezTo>
                      <a:pt x="1469566" y="2660267"/>
                      <a:pt x="567071" y="2652331"/>
                      <a:pt x="779004" y="2277680"/>
                    </a:cubicBezTo>
                    <a:cubicBezTo>
                      <a:pt x="817979" y="2223379"/>
                      <a:pt x="825787" y="2190096"/>
                      <a:pt x="808937" y="2167002"/>
                    </a:cubicBezTo>
                    <a:cubicBezTo>
                      <a:pt x="706169" y="2021111"/>
                      <a:pt x="364670" y="2147108"/>
                      <a:pt x="116012" y="2200159"/>
                    </a:cubicBezTo>
                    <a:cubicBezTo>
                      <a:pt x="57942" y="2073996"/>
                      <a:pt x="976" y="1794778"/>
                      <a:pt x="0" y="1657530"/>
                    </a:cubicBezTo>
                    <a:cubicBezTo>
                      <a:pt x="23569" y="1399547"/>
                      <a:pt x="142648" y="1475748"/>
                      <a:pt x="248790" y="1539671"/>
                    </a:cubicBezTo>
                    <a:cubicBezTo>
                      <a:pt x="563771" y="1555589"/>
                      <a:pt x="485163" y="925406"/>
                      <a:pt x="226518" y="1049619"/>
                    </a:cubicBezTo>
                    <a:cubicBezTo>
                      <a:pt x="150003" y="1086365"/>
                      <a:pt x="56561" y="1164379"/>
                      <a:pt x="16100" y="1005469"/>
                    </a:cubicBezTo>
                    <a:cubicBezTo>
                      <a:pt x="-32993" y="864734"/>
                      <a:pt x="47286" y="478570"/>
                      <a:pt x="87479" y="369408"/>
                    </a:cubicBezTo>
                    <a:cubicBezTo>
                      <a:pt x="483685" y="502036"/>
                      <a:pt x="775797" y="488473"/>
                      <a:pt x="813908" y="389002"/>
                    </a:cubicBezTo>
                    <a:cubicBezTo>
                      <a:pt x="824229" y="365427"/>
                      <a:pt x="814657" y="333342"/>
                      <a:pt x="779004" y="283670"/>
                    </a:cubicBezTo>
                    <a:cubicBezTo>
                      <a:pt x="673038" y="96344"/>
                      <a:pt x="845678" y="698"/>
                      <a:pt x="1014747" y="3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75000"/>
                    </a:schemeClr>
                  </a:gs>
                  <a:gs pos="0">
                    <a:schemeClr val="accent2"/>
                  </a:gs>
                </a:gsLst>
                <a:lin ang="0" scaled="0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5"/>
              <p:cNvSpPr/>
              <p:nvPr/>
            </p:nvSpPr>
            <p:spPr>
              <a:xfrm flipV="1">
                <a:off x="6213670" y="3226986"/>
                <a:ext cx="1448109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564" h="2561350">
                    <a:moveTo>
                      <a:pt x="1028762" y="3"/>
                    </a:moveTo>
                    <a:cubicBezTo>
                      <a:pt x="1197831" y="-691"/>
                      <a:pt x="1365814" y="120921"/>
                      <a:pt x="1243075" y="286050"/>
                    </a:cubicBezTo>
                    <a:cubicBezTo>
                      <a:pt x="1226965" y="315682"/>
                      <a:pt x="1215183" y="348101"/>
                      <a:pt x="1220939" y="389002"/>
                    </a:cubicBezTo>
                    <a:cubicBezTo>
                      <a:pt x="1226007" y="528261"/>
                      <a:pt x="1696102" y="461119"/>
                      <a:pt x="1959793" y="361648"/>
                    </a:cubicBezTo>
                    <a:cubicBezTo>
                      <a:pt x="2053648" y="496394"/>
                      <a:pt x="2070837" y="822506"/>
                      <a:pt x="2067556" y="961234"/>
                    </a:cubicBezTo>
                    <a:cubicBezTo>
                      <a:pt x="2071425" y="1080232"/>
                      <a:pt x="2014728" y="1106744"/>
                      <a:pt x="1881048" y="1030865"/>
                    </a:cubicBezTo>
                    <a:cubicBezTo>
                      <a:pt x="1483772" y="845572"/>
                      <a:pt x="1585020" y="1699608"/>
                      <a:pt x="1847373" y="1535481"/>
                    </a:cubicBezTo>
                    <a:cubicBezTo>
                      <a:pt x="1929125" y="1495441"/>
                      <a:pt x="2055039" y="1373504"/>
                      <a:pt x="2065070" y="1597847"/>
                    </a:cubicBezTo>
                    <a:cubicBezTo>
                      <a:pt x="2080077" y="1677957"/>
                      <a:pt x="2061145" y="2086235"/>
                      <a:pt x="1952333" y="2180265"/>
                    </a:cubicBezTo>
                    <a:cubicBezTo>
                      <a:pt x="1755709" y="2153739"/>
                      <a:pt x="1373407" y="2007849"/>
                      <a:pt x="1223202" y="2167002"/>
                    </a:cubicBezTo>
                    <a:cubicBezTo>
                      <a:pt x="1209721" y="2193452"/>
                      <a:pt x="1212523" y="2230274"/>
                      <a:pt x="1243075" y="2275300"/>
                    </a:cubicBezTo>
                    <a:cubicBezTo>
                      <a:pt x="1483581" y="2660267"/>
                      <a:pt x="581086" y="2652331"/>
                      <a:pt x="793019" y="2277680"/>
                    </a:cubicBezTo>
                    <a:cubicBezTo>
                      <a:pt x="831994" y="2223379"/>
                      <a:pt x="839802" y="2190096"/>
                      <a:pt x="822952" y="2167002"/>
                    </a:cubicBezTo>
                    <a:cubicBezTo>
                      <a:pt x="720184" y="2021111"/>
                      <a:pt x="378685" y="2147108"/>
                      <a:pt x="130027" y="2200159"/>
                    </a:cubicBezTo>
                    <a:cubicBezTo>
                      <a:pt x="37391" y="2130168"/>
                      <a:pt x="-7600" y="1771407"/>
                      <a:pt x="1050" y="1657531"/>
                    </a:cubicBezTo>
                    <a:cubicBezTo>
                      <a:pt x="24620" y="1416831"/>
                      <a:pt x="117773" y="1502066"/>
                      <a:pt x="271446" y="1561668"/>
                    </a:cubicBezTo>
                    <a:cubicBezTo>
                      <a:pt x="483628" y="1635999"/>
                      <a:pt x="591036" y="1022800"/>
                      <a:pt x="249172" y="1045298"/>
                    </a:cubicBezTo>
                    <a:cubicBezTo>
                      <a:pt x="168463" y="1050498"/>
                      <a:pt x="31683" y="1183628"/>
                      <a:pt x="8510" y="1018431"/>
                    </a:cubicBezTo>
                    <a:cubicBezTo>
                      <a:pt x="-14663" y="907943"/>
                      <a:pt x="13766" y="478572"/>
                      <a:pt x="110133" y="382371"/>
                    </a:cubicBezTo>
                    <a:cubicBezTo>
                      <a:pt x="506339" y="514999"/>
                      <a:pt x="789812" y="488473"/>
                      <a:pt x="827923" y="389002"/>
                    </a:cubicBezTo>
                    <a:cubicBezTo>
                      <a:pt x="838244" y="365427"/>
                      <a:pt x="828672" y="333342"/>
                      <a:pt x="793019" y="283670"/>
                    </a:cubicBezTo>
                    <a:cubicBezTo>
                      <a:pt x="687053" y="96344"/>
                      <a:pt x="859693" y="698"/>
                      <a:pt x="102876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2"/>
                  </a:gs>
                  <a:gs pos="100000">
                    <a:schemeClr val="tx2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5"/>
              <p:cNvSpPr/>
              <p:nvPr/>
            </p:nvSpPr>
            <p:spPr>
              <a:xfrm rot="5400000">
                <a:off x="6225169" y="4496805"/>
                <a:ext cx="1427811" cy="1792219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58483 w 2069564"/>
                  <a:gd name="connsiteY15" fmla="*/ 1557347 h 2561350"/>
                  <a:gd name="connsiteX16" fmla="*/ 270777 w 2069564"/>
                  <a:gd name="connsiteY16" fmla="*/ 1028015 h 2561350"/>
                  <a:gd name="connsiteX17" fmla="*/ 30115 w 2069564"/>
                  <a:gd name="connsiteY17" fmla="*/ 1005469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362 w 2069164"/>
                  <a:gd name="connsiteY0" fmla="*/ 3 h 2561350"/>
                  <a:gd name="connsiteX1" fmla="*/ 1242675 w 2069164"/>
                  <a:gd name="connsiteY1" fmla="*/ 286050 h 2561350"/>
                  <a:gd name="connsiteX2" fmla="*/ 1220539 w 2069164"/>
                  <a:gd name="connsiteY2" fmla="*/ 389002 h 2561350"/>
                  <a:gd name="connsiteX3" fmla="*/ 1959393 w 2069164"/>
                  <a:gd name="connsiteY3" fmla="*/ 361648 h 2561350"/>
                  <a:gd name="connsiteX4" fmla="*/ 2067156 w 2069164"/>
                  <a:gd name="connsiteY4" fmla="*/ 961234 h 2561350"/>
                  <a:gd name="connsiteX5" fmla="*/ 1880648 w 2069164"/>
                  <a:gd name="connsiteY5" fmla="*/ 1030865 h 2561350"/>
                  <a:gd name="connsiteX6" fmla="*/ 1846973 w 2069164"/>
                  <a:gd name="connsiteY6" fmla="*/ 1535481 h 2561350"/>
                  <a:gd name="connsiteX7" fmla="*/ 2064670 w 2069164"/>
                  <a:gd name="connsiteY7" fmla="*/ 1597847 h 2561350"/>
                  <a:gd name="connsiteX8" fmla="*/ 1951933 w 2069164"/>
                  <a:gd name="connsiteY8" fmla="*/ 2180265 h 2561350"/>
                  <a:gd name="connsiteX9" fmla="*/ 1222802 w 2069164"/>
                  <a:gd name="connsiteY9" fmla="*/ 2167002 h 2561350"/>
                  <a:gd name="connsiteX10" fmla="*/ 1242675 w 2069164"/>
                  <a:gd name="connsiteY10" fmla="*/ 2275300 h 2561350"/>
                  <a:gd name="connsiteX11" fmla="*/ 792619 w 2069164"/>
                  <a:gd name="connsiteY11" fmla="*/ 2277680 h 2561350"/>
                  <a:gd name="connsiteX12" fmla="*/ 822552 w 2069164"/>
                  <a:gd name="connsiteY12" fmla="*/ 2167002 h 2561350"/>
                  <a:gd name="connsiteX13" fmla="*/ 129627 w 2069164"/>
                  <a:gd name="connsiteY13" fmla="*/ 2200159 h 2561350"/>
                  <a:gd name="connsiteX14" fmla="*/ 650 w 2069164"/>
                  <a:gd name="connsiteY14" fmla="*/ 1657531 h 2561350"/>
                  <a:gd name="connsiteX15" fmla="*/ 258083 w 2069164"/>
                  <a:gd name="connsiteY15" fmla="*/ 1557347 h 2561350"/>
                  <a:gd name="connsiteX16" fmla="*/ 270377 w 2069164"/>
                  <a:gd name="connsiteY16" fmla="*/ 1028015 h 2561350"/>
                  <a:gd name="connsiteX17" fmla="*/ 29715 w 2069164"/>
                  <a:gd name="connsiteY17" fmla="*/ 1005469 h 2561350"/>
                  <a:gd name="connsiteX18" fmla="*/ 109733 w 2069164"/>
                  <a:gd name="connsiteY18" fmla="*/ 382371 h 2561350"/>
                  <a:gd name="connsiteX19" fmla="*/ 827523 w 2069164"/>
                  <a:gd name="connsiteY19" fmla="*/ 389002 h 2561350"/>
                  <a:gd name="connsiteX20" fmla="*/ 792619 w 2069164"/>
                  <a:gd name="connsiteY20" fmla="*/ 283670 h 2561350"/>
                  <a:gd name="connsiteX21" fmla="*/ 1028362 w 206916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69727 w 2068514"/>
                  <a:gd name="connsiteY16" fmla="*/ 1028015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9083 w 2068514"/>
                  <a:gd name="connsiteY18" fmla="*/ 382371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79998 w 2068514"/>
                  <a:gd name="connsiteY5" fmla="*/ 1030865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46323 w 2068514"/>
                  <a:gd name="connsiteY6" fmla="*/ 1535481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8514"/>
                  <a:gd name="connsiteY0" fmla="*/ 3 h 2561350"/>
                  <a:gd name="connsiteX1" fmla="*/ 1242025 w 2068514"/>
                  <a:gd name="connsiteY1" fmla="*/ 286050 h 2561350"/>
                  <a:gd name="connsiteX2" fmla="*/ 1219889 w 2068514"/>
                  <a:gd name="connsiteY2" fmla="*/ 389002 h 2561350"/>
                  <a:gd name="connsiteX3" fmla="*/ 1958743 w 2068514"/>
                  <a:gd name="connsiteY3" fmla="*/ 361648 h 2561350"/>
                  <a:gd name="connsiteX4" fmla="*/ 2066506 w 2068514"/>
                  <a:gd name="connsiteY4" fmla="*/ 961234 h 2561350"/>
                  <a:gd name="connsiteX5" fmla="*/ 1862717 w 2068514"/>
                  <a:gd name="connsiteY5" fmla="*/ 1056790 h 2561350"/>
                  <a:gd name="connsiteX6" fmla="*/ 1824721 w 2068514"/>
                  <a:gd name="connsiteY6" fmla="*/ 1531159 h 2561350"/>
                  <a:gd name="connsiteX7" fmla="*/ 2064020 w 2068514"/>
                  <a:gd name="connsiteY7" fmla="*/ 1597847 h 2561350"/>
                  <a:gd name="connsiteX8" fmla="*/ 1951283 w 2068514"/>
                  <a:gd name="connsiteY8" fmla="*/ 2180265 h 2561350"/>
                  <a:gd name="connsiteX9" fmla="*/ 1222152 w 2068514"/>
                  <a:gd name="connsiteY9" fmla="*/ 2167002 h 2561350"/>
                  <a:gd name="connsiteX10" fmla="*/ 1242025 w 2068514"/>
                  <a:gd name="connsiteY10" fmla="*/ 2275300 h 2561350"/>
                  <a:gd name="connsiteX11" fmla="*/ 791969 w 2068514"/>
                  <a:gd name="connsiteY11" fmla="*/ 2277680 h 2561350"/>
                  <a:gd name="connsiteX12" fmla="*/ 821902 w 2068514"/>
                  <a:gd name="connsiteY12" fmla="*/ 2167002 h 2561350"/>
                  <a:gd name="connsiteX13" fmla="*/ 128977 w 2068514"/>
                  <a:gd name="connsiteY13" fmla="*/ 2200159 h 2561350"/>
                  <a:gd name="connsiteX14" fmla="*/ 0 w 2068514"/>
                  <a:gd name="connsiteY14" fmla="*/ 1657531 h 2561350"/>
                  <a:gd name="connsiteX15" fmla="*/ 257433 w 2068514"/>
                  <a:gd name="connsiteY15" fmla="*/ 1557347 h 2561350"/>
                  <a:gd name="connsiteX16" fmla="*/ 239483 w 2068514"/>
                  <a:gd name="connsiteY16" fmla="*/ 1049619 h 2561350"/>
                  <a:gd name="connsiteX17" fmla="*/ 29065 w 2068514"/>
                  <a:gd name="connsiteY17" fmla="*/ 1005469 h 2561350"/>
                  <a:gd name="connsiteX18" fmla="*/ 100444 w 2068514"/>
                  <a:gd name="connsiteY18" fmla="*/ 369408 h 2561350"/>
                  <a:gd name="connsiteX19" fmla="*/ 826873 w 2068514"/>
                  <a:gd name="connsiteY19" fmla="*/ 389002 h 2561350"/>
                  <a:gd name="connsiteX20" fmla="*/ 791969 w 2068514"/>
                  <a:gd name="connsiteY20" fmla="*/ 283670 h 2561350"/>
                  <a:gd name="connsiteX21" fmla="*/ 1027712 w 2068514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64020 w 2066875"/>
                  <a:gd name="connsiteY7" fmla="*/ 1597847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06489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875"/>
                  <a:gd name="connsiteY0" fmla="*/ 3 h 2561350"/>
                  <a:gd name="connsiteX1" fmla="*/ 1242025 w 2066875"/>
                  <a:gd name="connsiteY1" fmla="*/ 286050 h 2561350"/>
                  <a:gd name="connsiteX2" fmla="*/ 1219889 w 2066875"/>
                  <a:gd name="connsiteY2" fmla="*/ 389002 h 2561350"/>
                  <a:gd name="connsiteX3" fmla="*/ 1958743 w 2066875"/>
                  <a:gd name="connsiteY3" fmla="*/ 361648 h 2561350"/>
                  <a:gd name="connsiteX4" fmla="*/ 2066506 w 2066875"/>
                  <a:gd name="connsiteY4" fmla="*/ 961234 h 2561350"/>
                  <a:gd name="connsiteX5" fmla="*/ 1862717 w 2066875"/>
                  <a:gd name="connsiteY5" fmla="*/ 1056790 h 2561350"/>
                  <a:gd name="connsiteX6" fmla="*/ 1824721 w 2066875"/>
                  <a:gd name="connsiteY6" fmla="*/ 1531159 h 2561350"/>
                  <a:gd name="connsiteX7" fmla="*/ 2042416 w 2066875"/>
                  <a:gd name="connsiteY7" fmla="*/ 1619452 h 2561350"/>
                  <a:gd name="connsiteX8" fmla="*/ 1951283 w 2066875"/>
                  <a:gd name="connsiteY8" fmla="*/ 2180265 h 2561350"/>
                  <a:gd name="connsiteX9" fmla="*/ 1222152 w 2066875"/>
                  <a:gd name="connsiteY9" fmla="*/ 2167002 h 2561350"/>
                  <a:gd name="connsiteX10" fmla="*/ 1242025 w 2066875"/>
                  <a:gd name="connsiteY10" fmla="*/ 2275300 h 2561350"/>
                  <a:gd name="connsiteX11" fmla="*/ 791969 w 2066875"/>
                  <a:gd name="connsiteY11" fmla="*/ 2277680 h 2561350"/>
                  <a:gd name="connsiteX12" fmla="*/ 821902 w 2066875"/>
                  <a:gd name="connsiteY12" fmla="*/ 2167002 h 2561350"/>
                  <a:gd name="connsiteX13" fmla="*/ 128977 w 2066875"/>
                  <a:gd name="connsiteY13" fmla="*/ 2200159 h 2561350"/>
                  <a:gd name="connsiteX14" fmla="*/ 0 w 2066875"/>
                  <a:gd name="connsiteY14" fmla="*/ 1657531 h 2561350"/>
                  <a:gd name="connsiteX15" fmla="*/ 257433 w 2066875"/>
                  <a:gd name="connsiteY15" fmla="*/ 1557347 h 2561350"/>
                  <a:gd name="connsiteX16" fmla="*/ 239483 w 2066875"/>
                  <a:gd name="connsiteY16" fmla="*/ 1049619 h 2561350"/>
                  <a:gd name="connsiteX17" fmla="*/ 29065 w 2066875"/>
                  <a:gd name="connsiteY17" fmla="*/ 1005469 h 2561350"/>
                  <a:gd name="connsiteX18" fmla="*/ 100444 w 2066875"/>
                  <a:gd name="connsiteY18" fmla="*/ 369408 h 2561350"/>
                  <a:gd name="connsiteX19" fmla="*/ 826873 w 2066875"/>
                  <a:gd name="connsiteY19" fmla="*/ 389002 h 2561350"/>
                  <a:gd name="connsiteX20" fmla="*/ 791969 w 2066875"/>
                  <a:gd name="connsiteY20" fmla="*/ 283670 h 2561350"/>
                  <a:gd name="connsiteX21" fmla="*/ 1027712 w 2066875"/>
                  <a:gd name="connsiteY21" fmla="*/ 3 h 2561350"/>
                  <a:gd name="connsiteX0" fmla="*/ 1027712 w 2066952"/>
                  <a:gd name="connsiteY0" fmla="*/ 3 h 2561350"/>
                  <a:gd name="connsiteX1" fmla="*/ 1242025 w 2066952"/>
                  <a:gd name="connsiteY1" fmla="*/ 286050 h 2561350"/>
                  <a:gd name="connsiteX2" fmla="*/ 1219889 w 2066952"/>
                  <a:gd name="connsiteY2" fmla="*/ 389002 h 2561350"/>
                  <a:gd name="connsiteX3" fmla="*/ 1963063 w 2066952"/>
                  <a:gd name="connsiteY3" fmla="*/ 357327 h 2561350"/>
                  <a:gd name="connsiteX4" fmla="*/ 2066506 w 2066952"/>
                  <a:gd name="connsiteY4" fmla="*/ 961234 h 2561350"/>
                  <a:gd name="connsiteX5" fmla="*/ 1862717 w 2066952"/>
                  <a:gd name="connsiteY5" fmla="*/ 1056790 h 2561350"/>
                  <a:gd name="connsiteX6" fmla="*/ 1824721 w 2066952"/>
                  <a:gd name="connsiteY6" fmla="*/ 1531159 h 2561350"/>
                  <a:gd name="connsiteX7" fmla="*/ 2042416 w 2066952"/>
                  <a:gd name="connsiteY7" fmla="*/ 1619452 h 2561350"/>
                  <a:gd name="connsiteX8" fmla="*/ 1951283 w 2066952"/>
                  <a:gd name="connsiteY8" fmla="*/ 2180265 h 2561350"/>
                  <a:gd name="connsiteX9" fmla="*/ 1222152 w 2066952"/>
                  <a:gd name="connsiteY9" fmla="*/ 2167002 h 2561350"/>
                  <a:gd name="connsiteX10" fmla="*/ 1242025 w 2066952"/>
                  <a:gd name="connsiteY10" fmla="*/ 2275300 h 2561350"/>
                  <a:gd name="connsiteX11" fmla="*/ 791969 w 2066952"/>
                  <a:gd name="connsiteY11" fmla="*/ 2277680 h 2561350"/>
                  <a:gd name="connsiteX12" fmla="*/ 821902 w 2066952"/>
                  <a:gd name="connsiteY12" fmla="*/ 2167002 h 2561350"/>
                  <a:gd name="connsiteX13" fmla="*/ 128977 w 2066952"/>
                  <a:gd name="connsiteY13" fmla="*/ 2200159 h 2561350"/>
                  <a:gd name="connsiteX14" fmla="*/ 0 w 2066952"/>
                  <a:gd name="connsiteY14" fmla="*/ 1657531 h 2561350"/>
                  <a:gd name="connsiteX15" fmla="*/ 257433 w 2066952"/>
                  <a:gd name="connsiteY15" fmla="*/ 1557347 h 2561350"/>
                  <a:gd name="connsiteX16" fmla="*/ 239483 w 2066952"/>
                  <a:gd name="connsiteY16" fmla="*/ 1049619 h 2561350"/>
                  <a:gd name="connsiteX17" fmla="*/ 29065 w 2066952"/>
                  <a:gd name="connsiteY17" fmla="*/ 1005469 h 2561350"/>
                  <a:gd name="connsiteX18" fmla="*/ 100444 w 2066952"/>
                  <a:gd name="connsiteY18" fmla="*/ 369408 h 2561350"/>
                  <a:gd name="connsiteX19" fmla="*/ 826873 w 2066952"/>
                  <a:gd name="connsiteY19" fmla="*/ 389002 h 2561350"/>
                  <a:gd name="connsiteX20" fmla="*/ 791969 w 2066952"/>
                  <a:gd name="connsiteY20" fmla="*/ 283670 h 2561350"/>
                  <a:gd name="connsiteX21" fmla="*/ 1027712 w 2066952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7063"/>
                  <a:gd name="connsiteY0" fmla="*/ 3 h 2561350"/>
                  <a:gd name="connsiteX1" fmla="*/ 1242025 w 2067063"/>
                  <a:gd name="connsiteY1" fmla="*/ 286050 h 2561350"/>
                  <a:gd name="connsiteX2" fmla="*/ 1219889 w 2067063"/>
                  <a:gd name="connsiteY2" fmla="*/ 389002 h 2561350"/>
                  <a:gd name="connsiteX3" fmla="*/ 1967384 w 2067063"/>
                  <a:gd name="connsiteY3" fmla="*/ 344364 h 2561350"/>
                  <a:gd name="connsiteX4" fmla="*/ 2066506 w 2067063"/>
                  <a:gd name="connsiteY4" fmla="*/ 961234 h 2561350"/>
                  <a:gd name="connsiteX5" fmla="*/ 1862717 w 2067063"/>
                  <a:gd name="connsiteY5" fmla="*/ 1056790 h 2561350"/>
                  <a:gd name="connsiteX6" fmla="*/ 1824721 w 2067063"/>
                  <a:gd name="connsiteY6" fmla="*/ 1531159 h 2561350"/>
                  <a:gd name="connsiteX7" fmla="*/ 2042416 w 2067063"/>
                  <a:gd name="connsiteY7" fmla="*/ 1619452 h 2561350"/>
                  <a:gd name="connsiteX8" fmla="*/ 1951283 w 2067063"/>
                  <a:gd name="connsiteY8" fmla="*/ 2180265 h 2561350"/>
                  <a:gd name="connsiteX9" fmla="*/ 1222152 w 2067063"/>
                  <a:gd name="connsiteY9" fmla="*/ 2167002 h 2561350"/>
                  <a:gd name="connsiteX10" fmla="*/ 1242025 w 2067063"/>
                  <a:gd name="connsiteY10" fmla="*/ 2275300 h 2561350"/>
                  <a:gd name="connsiteX11" fmla="*/ 791969 w 2067063"/>
                  <a:gd name="connsiteY11" fmla="*/ 2277680 h 2561350"/>
                  <a:gd name="connsiteX12" fmla="*/ 821902 w 2067063"/>
                  <a:gd name="connsiteY12" fmla="*/ 2167002 h 2561350"/>
                  <a:gd name="connsiteX13" fmla="*/ 128977 w 2067063"/>
                  <a:gd name="connsiteY13" fmla="*/ 2200159 h 2561350"/>
                  <a:gd name="connsiteX14" fmla="*/ 0 w 2067063"/>
                  <a:gd name="connsiteY14" fmla="*/ 1657531 h 2561350"/>
                  <a:gd name="connsiteX15" fmla="*/ 257433 w 2067063"/>
                  <a:gd name="connsiteY15" fmla="*/ 1557347 h 2561350"/>
                  <a:gd name="connsiteX16" fmla="*/ 239483 w 2067063"/>
                  <a:gd name="connsiteY16" fmla="*/ 1049619 h 2561350"/>
                  <a:gd name="connsiteX17" fmla="*/ 29065 w 2067063"/>
                  <a:gd name="connsiteY17" fmla="*/ 1005469 h 2561350"/>
                  <a:gd name="connsiteX18" fmla="*/ 100444 w 2067063"/>
                  <a:gd name="connsiteY18" fmla="*/ 369408 h 2561350"/>
                  <a:gd name="connsiteX19" fmla="*/ 826873 w 2067063"/>
                  <a:gd name="connsiteY19" fmla="*/ 389002 h 2561350"/>
                  <a:gd name="connsiteX20" fmla="*/ 791969 w 2067063"/>
                  <a:gd name="connsiteY20" fmla="*/ 283670 h 2561350"/>
                  <a:gd name="connsiteX21" fmla="*/ 1027712 w 2067063"/>
                  <a:gd name="connsiteY21" fmla="*/ 3 h 2561350"/>
                  <a:gd name="connsiteX0" fmla="*/ 1027712 w 2066650"/>
                  <a:gd name="connsiteY0" fmla="*/ 3 h 2561350"/>
                  <a:gd name="connsiteX1" fmla="*/ 1242025 w 2066650"/>
                  <a:gd name="connsiteY1" fmla="*/ 286050 h 2561350"/>
                  <a:gd name="connsiteX2" fmla="*/ 1219889 w 2066650"/>
                  <a:gd name="connsiteY2" fmla="*/ 389002 h 2561350"/>
                  <a:gd name="connsiteX3" fmla="*/ 1967384 w 2066650"/>
                  <a:gd name="connsiteY3" fmla="*/ 344364 h 2561350"/>
                  <a:gd name="connsiteX4" fmla="*/ 2066506 w 2066650"/>
                  <a:gd name="connsiteY4" fmla="*/ 961234 h 2561350"/>
                  <a:gd name="connsiteX5" fmla="*/ 1862717 w 2066650"/>
                  <a:gd name="connsiteY5" fmla="*/ 1056790 h 2561350"/>
                  <a:gd name="connsiteX6" fmla="*/ 1824721 w 2066650"/>
                  <a:gd name="connsiteY6" fmla="*/ 1531159 h 2561350"/>
                  <a:gd name="connsiteX7" fmla="*/ 2042416 w 2066650"/>
                  <a:gd name="connsiteY7" fmla="*/ 1619452 h 2561350"/>
                  <a:gd name="connsiteX8" fmla="*/ 1951283 w 2066650"/>
                  <a:gd name="connsiteY8" fmla="*/ 2180265 h 2561350"/>
                  <a:gd name="connsiteX9" fmla="*/ 1222152 w 2066650"/>
                  <a:gd name="connsiteY9" fmla="*/ 2167002 h 2561350"/>
                  <a:gd name="connsiteX10" fmla="*/ 1242025 w 2066650"/>
                  <a:gd name="connsiteY10" fmla="*/ 2275300 h 2561350"/>
                  <a:gd name="connsiteX11" fmla="*/ 791969 w 2066650"/>
                  <a:gd name="connsiteY11" fmla="*/ 2277680 h 2561350"/>
                  <a:gd name="connsiteX12" fmla="*/ 821902 w 2066650"/>
                  <a:gd name="connsiteY12" fmla="*/ 2167002 h 2561350"/>
                  <a:gd name="connsiteX13" fmla="*/ 128977 w 2066650"/>
                  <a:gd name="connsiteY13" fmla="*/ 2200159 h 2561350"/>
                  <a:gd name="connsiteX14" fmla="*/ 0 w 2066650"/>
                  <a:gd name="connsiteY14" fmla="*/ 1657531 h 2561350"/>
                  <a:gd name="connsiteX15" fmla="*/ 257433 w 2066650"/>
                  <a:gd name="connsiteY15" fmla="*/ 1557347 h 2561350"/>
                  <a:gd name="connsiteX16" fmla="*/ 239483 w 2066650"/>
                  <a:gd name="connsiteY16" fmla="*/ 1049619 h 2561350"/>
                  <a:gd name="connsiteX17" fmla="*/ 29065 w 2066650"/>
                  <a:gd name="connsiteY17" fmla="*/ 1005469 h 2561350"/>
                  <a:gd name="connsiteX18" fmla="*/ 100444 w 2066650"/>
                  <a:gd name="connsiteY18" fmla="*/ 369408 h 2561350"/>
                  <a:gd name="connsiteX19" fmla="*/ 826873 w 2066650"/>
                  <a:gd name="connsiteY19" fmla="*/ 389002 h 2561350"/>
                  <a:gd name="connsiteX20" fmla="*/ 791969 w 2066650"/>
                  <a:gd name="connsiteY20" fmla="*/ 283670 h 2561350"/>
                  <a:gd name="connsiteX21" fmla="*/ 1027712 w 2066650"/>
                  <a:gd name="connsiteY21" fmla="*/ 3 h 2561350"/>
                  <a:gd name="connsiteX0" fmla="*/ 1027712 w 2049409"/>
                  <a:gd name="connsiteY0" fmla="*/ 3 h 2561350"/>
                  <a:gd name="connsiteX1" fmla="*/ 1242025 w 2049409"/>
                  <a:gd name="connsiteY1" fmla="*/ 286050 h 2561350"/>
                  <a:gd name="connsiteX2" fmla="*/ 1219889 w 2049409"/>
                  <a:gd name="connsiteY2" fmla="*/ 389002 h 2561350"/>
                  <a:gd name="connsiteX3" fmla="*/ 1967384 w 2049409"/>
                  <a:gd name="connsiteY3" fmla="*/ 344364 h 2561350"/>
                  <a:gd name="connsiteX4" fmla="*/ 2049225 w 2049409"/>
                  <a:gd name="connsiteY4" fmla="*/ 926667 h 2561350"/>
                  <a:gd name="connsiteX5" fmla="*/ 1862717 w 2049409"/>
                  <a:gd name="connsiteY5" fmla="*/ 1056790 h 2561350"/>
                  <a:gd name="connsiteX6" fmla="*/ 1824721 w 2049409"/>
                  <a:gd name="connsiteY6" fmla="*/ 1531159 h 2561350"/>
                  <a:gd name="connsiteX7" fmla="*/ 2042416 w 2049409"/>
                  <a:gd name="connsiteY7" fmla="*/ 1619452 h 2561350"/>
                  <a:gd name="connsiteX8" fmla="*/ 1951283 w 2049409"/>
                  <a:gd name="connsiteY8" fmla="*/ 2180265 h 2561350"/>
                  <a:gd name="connsiteX9" fmla="*/ 1222152 w 2049409"/>
                  <a:gd name="connsiteY9" fmla="*/ 2167002 h 2561350"/>
                  <a:gd name="connsiteX10" fmla="*/ 1242025 w 2049409"/>
                  <a:gd name="connsiteY10" fmla="*/ 2275300 h 2561350"/>
                  <a:gd name="connsiteX11" fmla="*/ 791969 w 2049409"/>
                  <a:gd name="connsiteY11" fmla="*/ 2277680 h 2561350"/>
                  <a:gd name="connsiteX12" fmla="*/ 821902 w 2049409"/>
                  <a:gd name="connsiteY12" fmla="*/ 2167002 h 2561350"/>
                  <a:gd name="connsiteX13" fmla="*/ 128977 w 2049409"/>
                  <a:gd name="connsiteY13" fmla="*/ 2200159 h 2561350"/>
                  <a:gd name="connsiteX14" fmla="*/ 0 w 2049409"/>
                  <a:gd name="connsiteY14" fmla="*/ 1657531 h 2561350"/>
                  <a:gd name="connsiteX15" fmla="*/ 257433 w 2049409"/>
                  <a:gd name="connsiteY15" fmla="*/ 1557347 h 2561350"/>
                  <a:gd name="connsiteX16" fmla="*/ 239483 w 2049409"/>
                  <a:gd name="connsiteY16" fmla="*/ 1049619 h 2561350"/>
                  <a:gd name="connsiteX17" fmla="*/ 29065 w 2049409"/>
                  <a:gd name="connsiteY17" fmla="*/ 1005469 h 2561350"/>
                  <a:gd name="connsiteX18" fmla="*/ 100444 w 2049409"/>
                  <a:gd name="connsiteY18" fmla="*/ 369408 h 2561350"/>
                  <a:gd name="connsiteX19" fmla="*/ 826873 w 2049409"/>
                  <a:gd name="connsiteY19" fmla="*/ 389002 h 2561350"/>
                  <a:gd name="connsiteX20" fmla="*/ 791969 w 2049409"/>
                  <a:gd name="connsiteY20" fmla="*/ 283670 h 2561350"/>
                  <a:gd name="connsiteX21" fmla="*/ 1027712 w 2049409"/>
                  <a:gd name="connsiteY21" fmla="*/ 3 h 2561350"/>
                  <a:gd name="connsiteX0" fmla="*/ 1027712 w 2049338"/>
                  <a:gd name="connsiteY0" fmla="*/ 3 h 2561350"/>
                  <a:gd name="connsiteX1" fmla="*/ 1242025 w 2049338"/>
                  <a:gd name="connsiteY1" fmla="*/ 286050 h 2561350"/>
                  <a:gd name="connsiteX2" fmla="*/ 1219889 w 2049338"/>
                  <a:gd name="connsiteY2" fmla="*/ 389002 h 2561350"/>
                  <a:gd name="connsiteX3" fmla="*/ 1967384 w 2049338"/>
                  <a:gd name="connsiteY3" fmla="*/ 344364 h 2561350"/>
                  <a:gd name="connsiteX4" fmla="*/ 2049225 w 2049338"/>
                  <a:gd name="connsiteY4" fmla="*/ 926667 h 2561350"/>
                  <a:gd name="connsiteX5" fmla="*/ 1862717 w 2049338"/>
                  <a:gd name="connsiteY5" fmla="*/ 1056790 h 2561350"/>
                  <a:gd name="connsiteX6" fmla="*/ 1824721 w 2049338"/>
                  <a:gd name="connsiteY6" fmla="*/ 1531159 h 2561350"/>
                  <a:gd name="connsiteX7" fmla="*/ 2042416 w 2049338"/>
                  <a:gd name="connsiteY7" fmla="*/ 1619452 h 2561350"/>
                  <a:gd name="connsiteX8" fmla="*/ 1951283 w 2049338"/>
                  <a:gd name="connsiteY8" fmla="*/ 2180265 h 2561350"/>
                  <a:gd name="connsiteX9" fmla="*/ 1222152 w 2049338"/>
                  <a:gd name="connsiteY9" fmla="*/ 2167002 h 2561350"/>
                  <a:gd name="connsiteX10" fmla="*/ 1242025 w 2049338"/>
                  <a:gd name="connsiteY10" fmla="*/ 2275300 h 2561350"/>
                  <a:gd name="connsiteX11" fmla="*/ 791969 w 2049338"/>
                  <a:gd name="connsiteY11" fmla="*/ 2277680 h 2561350"/>
                  <a:gd name="connsiteX12" fmla="*/ 821902 w 2049338"/>
                  <a:gd name="connsiteY12" fmla="*/ 2167002 h 2561350"/>
                  <a:gd name="connsiteX13" fmla="*/ 128977 w 2049338"/>
                  <a:gd name="connsiteY13" fmla="*/ 2200159 h 2561350"/>
                  <a:gd name="connsiteX14" fmla="*/ 0 w 2049338"/>
                  <a:gd name="connsiteY14" fmla="*/ 1657531 h 2561350"/>
                  <a:gd name="connsiteX15" fmla="*/ 257433 w 2049338"/>
                  <a:gd name="connsiteY15" fmla="*/ 1557347 h 2561350"/>
                  <a:gd name="connsiteX16" fmla="*/ 239483 w 2049338"/>
                  <a:gd name="connsiteY16" fmla="*/ 1049619 h 2561350"/>
                  <a:gd name="connsiteX17" fmla="*/ 29065 w 2049338"/>
                  <a:gd name="connsiteY17" fmla="*/ 1005469 h 2561350"/>
                  <a:gd name="connsiteX18" fmla="*/ 100444 w 2049338"/>
                  <a:gd name="connsiteY18" fmla="*/ 369408 h 2561350"/>
                  <a:gd name="connsiteX19" fmla="*/ 826873 w 2049338"/>
                  <a:gd name="connsiteY19" fmla="*/ 389002 h 2561350"/>
                  <a:gd name="connsiteX20" fmla="*/ 791969 w 2049338"/>
                  <a:gd name="connsiteY20" fmla="*/ 283670 h 2561350"/>
                  <a:gd name="connsiteX21" fmla="*/ 1027712 w 2049338"/>
                  <a:gd name="connsiteY21" fmla="*/ 3 h 2561350"/>
                  <a:gd name="connsiteX0" fmla="*/ 1027712 w 2053522"/>
                  <a:gd name="connsiteY0" fmla="*/ 3 h 2561350"/>
                  <a:gd name="connsiteX1" fmla="*/ 1242025 w 2053522"/>
                  <a:gd name="connsiteY1" fmla="*/ 286050 h 2561350"/>
                  <a:gd name="connsiteX2" fmla="*/ 1219889 w 2053522"/>
                  <a:gd name="connsiteY2" fmla="*/ 389002 h 2561350"/>
                  <a:gd name="connsiteX3" fmla="*/ 1967384 w 2053522"/>
                  <a:gd name="connsiteY3" fmla="*/ 344364 h 2561350"/>
                  <a:gd name="connsiteX4" fmla="*/ 2049225 w 2053522"/>
                  <a:gd name="connsiteY4" fmla="*/ 926667 h 2561350"/>
                  <a:gd name="connsiteX5" fmla="*/ 1862717 w 2053522"/>
                  <a:gd name="connsiteY5" fmla="*/ 1056790 h 2561350"/>
                  <a:gd name="connsiteX6" fmla="*/ 1824721 w 2053522"/>
                  <a:gd name="connsiteY6" fmla="*/ 1531159 h 2561350"/>
                  <a:gd name="connsiteX7" fmla="*/ 2042416 w 2053522"/>
                  <a:gd name="connsiteY7" fmla="*/ 1619452 h 2561350"/>
                  <a:gd name="connsiteX8" fmla="*/ 1951283 w 2053522"/>
                  <a:gd name="connsiteY8" fmla="*/ 2180265 h 2561350"/>
                  <a:gd name="connsiteX9" fmla="*/ 1222152 w 2053522"/>
                  <a:gd name="connsiteY9" fmla="*/ 2167002 h 2561350"/>
                  <a:gd name="connsiteX10" fmla="*/ 1242025 w 2053522"/>
                  <a:gd name="connsiteY10" fmla="*/ 2275300 h 2561350"/>
                  <a:gd name="connsiteX11" fmla="*/ 791969 w 2053522"/>
                  <a:gd name="connsiteY11" fmla="*/ 2277680 h 2561350"/>
                  <a:gd name="connsiteX12" fmla="*/ 821902 w 2053522"/>
                  <a:gd name="connsiteY12" fmla="*/ 2167002 h 2561350"/>
                  <a:gd name="connsiteX13" fmla="*/ 128977 w 2053522"/>
                  <a:gd name="connsiteY13" fmla="*/ 2200159 h 2561350"/>
                  <a:gd name="connsiteX14" fmla="*/ 0 w 2053522"/>
                  <a:gd name="connsiteY14" fmla="*/ 1657531 h 2561350"/>
                  <a:gd name="connsiteX15" fmla="*/ 257433 w 2053522"/>
                  <a:gd name="connsiteY15" fmla="*/ 1557347 h 2561350"/>
                  <a:gd name="connsiteX16" fmla="*/ 239483 w 2053522"/>
                  <a:gd name="connsiteY16" fmla="*/ 1049619 h 2561350"/>
                  <a:gd name="connsiteX17" fmla="*/ 29065 w 2053522"/>
                  <a:gd name="connsiteY17" fmla="*/ 1005469 h 2561350"/>
                  <a:gd name="connsiteX18" fmla="*/ 100444 w 2053522"/>
                  <a:gd name="connsiteY18" fmla="*/ 369408 h 2561350"/>
                  <a:gd name="connsiteX19" fmla="*/ 826873 w 2053522"/>
                  <a:gd name="connsiteY19" fmla="*/ 389002 h 2561350"/>
                  <a:gd name="connsiteX20" fmla="*/ 791969 w 2053522"/>
                  <a:gd name="connsiteY20" fmla="*/ 283670 h 2561350"/>
                  <a:gd name="connsiteX21" fmla="*/ 1027712 w 2053522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27712 w 2053521"/>
                  <a:gd name="connsiteY0" fmla="*/ 3 h 2561350"/>
                  <a:gd name="connsiteX1" fmla="*/ 1242025 w 2053521"/>
                  <a:gd name="connsiteY1" fmla="*/ 286050 h 2561350"/>
                  <a:gd name="connsiteX2" fmla="*/ 1219889 w 2053521"/>
                  <a:gd name="connsiteY2" fmla="*/ 389002 h 2561350"/>
                  <a:gd name="connsiteX3" fmla="*/ 1967384 w 2053521"/>
                  <a:gd name="connsiteY3" fmla="*/ 344364 h 2561350"/>
                  <a:gd name="connsiteX4" fmla="*/ 2049225 w 2053521"/>
                  <a:gd name="connsiteY4" fmla="*/ 926667 h 2561350"/>
                  <a:gd name="connsiteX5" fmla="*/ 1862717 w 2053521"/>
                  <a:gd name="connsiteY5" fmla="*/ 1056790 h 2561350"/>
                  <a:gd name="connsiteX6" fmla="*/ 1824721 w 2053521"/>
                  <a:gd name="connsiteY6" fmla="*/ 1531159 h 2561350"/>
                  <a:gd name="connsiteX7" fmla="*/ 2042416 w 2053521"/>
                  <a:gd name="connsiteY7" fmla="*/ 1619452 h 2561350"/>
                  <a:gd name="connsiteX8" fmla="*/ 1951283 w 2053521"/>
                  <a:gd name="connsiteY8" fmla="*/ 2180265 h 2561350"/>
                  <a:gd name="connsiteX9" fmla="*/ 1222152 w 2053521"/>
                  <a:gd name="connsiteY9" fmla="*/ 2167002 h 2561350"/>
                  <a:gd name="connsiteX10" fmla="*/ 1242025 w 2053521"/>
                  <a:gd name="connsiteY10" fmla="*/ 2275300 h 2561350"/>
                  <a:gd name="connsiteX11" fmla="*/ 791969 w 2053521"/>
                  <a:gd name="connsiteY11" fmla="*/ 2277680 h 2561350"/>
                  <a:gd name="connsiteX12" fmla="*/ 821902 w 2053521"/>
                  <a:gd name="connsiteY12" fmla="*/ 2167002 h 2561350"/>
                  <a:gd name="connsiteX13" fmla="*/ 128977 w 2053521"/>
                  <a:gd name="connsiteY13" fmla="*/ 2200159 h 2561350"/>
                  <a:gd name="connsiteX14" fmla="*/ 0 w 2053521"/>
                  <a:gd name="connsiteY14" fmla="*/ 1657531 h 2561350"/>
                  <a:gd name="connsiteX15" fmla="*/ 257433 w 2053521"/>
                  <a:gd name="connsiteY15" fmla="*/ 1557347 h 2561350"/>
                  <a:gd name="connsiteX16" fmla="*/ 239483 w 2053521"/>
                  <a:gd name="connsiteY16" fmla="*/ 1049619 h 2561350"/>
                  <a:gd name="connsiteX17" fmla="*/ 29065 w 2053521"/>
                  <a:gd name="connsiteY17" fmla="*/ 1005469 h 2561350"/>
                  <a:gd name="connsiteX18" fmla="*/ 100444 w 2053521"/>
                  <a:gd name="connsiteY18" fmla="*/ 369408 h 2561350"/>
                  <a:gd name="connsiteX19" fmla="*/ 826873 w 2053521"/>
                  <a:gd name="connsiteY19" fmla="*/ 389002 h 2561350"/>
                  <a:gd name="connsiteX20" fmla="*/ 791969 w 2053521"/>
                  <a:gd name="connsiteY20" fmla="*/ 283670 h 2561350"/>
                  <a:gd name="connsiteX21" fmla="*/ 1027712 w 2053521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4468 w 2040556"/>
                  <a:gd name="connsiteY15" fmla="*/ 155734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61667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53025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29451 w 2040556"/>
                  <a:gd name="connsiteY7" fmla="*/ 1619452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56790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  <a:gd name="connsiteX0" fmla="*/ 1014747 w 2040556"/>
                  <a:gd name="connsiteY0" fmla="*/ 3 h 2561350"/>
                  <a:gd name="connsiteX1" fmla="*/ 1229060 w 2040556"/>
                  <a:gd name="connsiteY1" fmla="*/ 286050 h 2561350"/>
                  <a:gd name="connsiteX2" fmla="*/ 1206924 w 2040556"/>
                  <a:gd name="connsiteY2" fmla="*/ 389002 h 2561350"/>
                  <a:gd name="connsiteX3" fmla="*/ 1954419 w 2040556"/>
                  <a:gd name="connsiteY3" fmla="*/ 344364 h 2561350"/>
                  <a:gd name="connsiteX4" fmla="*/ 2036260 w 2040556"/>
                  <a:gd name="connsiteY4" fmla="*/ 926667 h 2561350"/>
                  <a:gd name="connsiteX5" fmla="*/ 1849752 w 2040556"/>
                  <a:gd name="connsiteY5" fmla="*/ 1060129 h 2561350"/>
                  <a:gd name="connsiteX6" fmla="*/ 1811756 w 2040556"/>
                  <a:gd name="connsiteY6" fmla="*/ 1531159 h 2561350"/>
                  <a:gd name="connsiteX7" fmla="*/ 2036129 w 2040556"/>
                  <a:gd name="connsiteY7" fmla="*/ 1616113 h 2561350"/>
                  <a:gd name="connsiteX8" fmla="*/ 1938318 w 2040556"/>
                  <a:gd name="connsiteY8" fmla="*/ 2180265 h 2561350"/>
                  <a:gd name="connsiteX9" fmla="*/ 1209187 w 2040556"/>
                  <a:gd name="connsiteY9" fmla="*/ 2167002 h 2561350"/>
                  <a:gd name="connsiteX10" fmla="*/ 1229060 w 2040556"/>
                  <a:gd name="connsiteY10" fmla="*/ 2275300 h 2561350"/>
                  <a:gd name="connsiteX11" fmla="*/ 779004 w 2040556"/>
                  <a:gd name="connsiteY11" fmla="*/ 2277680 h 2561350"/>
                  <a:gd name="connsiteX12" fmla="*/ 808937 w 2040556"/>
                  <a:gd name="connsiteY12" fmla="*/ 2167002 h 2561350"/>
                  <a:gd name="connsiteX13" fmla="*/ 116012 w 2040556"/>
                  <a:gd name="connsiteY13" fmla="*/ 2200159 h 2561350"/>
                  <a:gd name="connsiteX14" fmla="*/ 0 w 2040556"/>
                  <a:gd name="connsiteY14" fmla="*/ 1657530 h 2561350"/>
                  <a:gd name="connsiteX15" fmla="*/ 248790 w 2040556"/>
                  <a:gd name="connsiteY15" fmla="*/ 1539671 h 2561350"/>
                  <a:gd name="connsiteX16" fmla="*/ 226518 w 2040556"/>
                  <a:gd name="connsiteY16" fmla="*/ 1049619 h 2561350"/>
                  <a:gd name="connsiteX17" fmla="*/ 16100 w 2040556"/>
                  <a:gd name="connsiteY17" fmla="*/ 1005469 h 2561350"/>
                  <a:gd name="connsiteX18" fmla="*/ 87479 w 2040556"/>
                  <a:gd name="connsiteY18" fmla="*/ 369408 h 2561350"/>
                  <a:gd name="connsiteX19" fmla="*/ 813908 w 2040556"/>
                  <a:gd name="connsiteY19" fmla="*/ 389002 h 2561350"/>
                  <a:gd name="connsiteX20" fmla="*/ 779004 w 2040556"/>
                  <a:gd name="connsiteY20" fmla="*/ 283670 h 2561350"/>
                  <a:gd name="connsiteX21" fmla="*/ 1014747 w 2040556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40556" h="2561350">
                    <a:moveTo>
                      <a:pt x="1014747" y="3"/>
                    </a:moveTo>
                    <a:cubicBezTo>
                      <a:pt x="1183816" y="-691"/>
                      <a:pt x="1351799" y="120921"/>
                      <a:pt x="1229060" y="286050"/>
                    </a:cubicBezTo>
                    <a:cubicBezTo>
                      <a:pt x="1212950" y="315682"/>
                      <a:pt x="1201168" y="348101"/>
                      <a:pt x="1206924" y="389002"/>
                    </a:cubicBezTo>
                    <a:cubicBezTo>
                      <a:pt x="1211992" y="528261"/>
                      <a:pt x="1716654" y="452477"/>
                      <a:pt x="1954419" y="344364"/>
                    </a:cubicBezTo>
                    <a:cubicBezTo>
                      <a:pt x="1970498" y="474789"/>
                      <a:pt x="2061145" y="783619"/>
                      <a:pt x="2036260" y="926667"/>
                    </a:cubicBezTo>
                    <a:cubicBezTo>
                      <a:pt x="2027166" y="1024060"/>
                      <a:pt x="1970476" y="1153289"/>
                      <a:pt x="1849752" y="1060129"/>
                    </a:cubicBezTo>
                    <a:cubicBezTo>
                      <a:pt x="1475468" y="853624"/>
                      <a:pt x="1487545" y="1649324"/>
                      <a:pt x="1811756" y="1531159"/>
                    </a:cubicBezTo>
                    <a:cubicBezTo>
                      <a:pt x="1923754" y="1469515"/>
                      <a:pt x="1987209" y="1400411"/>
                      <a:pt x="2036129" y="1616113"/>
                    </a:cubicBezTo>
                    <a:cubicBezTo>
                      <a:pt x="2051136" y="1730790"/>
                      <a:pt x="1956393" y="2051666"/>
                      <a:pt x="1938318" y="2180265"/>
                    </a:cubicBezTo>
                    <a:cubicBezTo>
                      <a:pt x="1741694" y="2153739"/>
                      <a:pt x="1359392" y="2007849"/>
                      <a:pt x="1209187" y="2167002"/>
                    </a:cubicBezTo>
                    <a:cubicBezTo>
                      <a:pt x="1195706" y="2193452"/>
                      <a:pt x="1198508" y="2230274"/>
                      <a:pt x="1229060" y="2275300"/>
                    </a:cubicBezTo>
                    <a:cubicBezTo>
                      <a:pt x="1469566" y="2660267"/>
                      <a:pt x="567071" y="2652331"/>
                      <a:pt x="779004" y="2277680"/>
                    </a:cubicBezTo>
                    <a:cubicBezTo>
                      <a:pt x="817979" y="2223379"/>
                      <a:pt x="825787" y="2190096"/>
                      <a:pt x="808937" y="2167002"/>
                    </a:cubicBezTo>
                    <a:cubicBezTo>
                      <a:pt x="706169" y="2021111"/>
                      <a:pt x="364670" y="2147108"/>
                      <a:pt x="116012" y="2200159"/>
                    </a:cubicBezTo>
                    <a:cubicBezTo>
                      <a:pt x="57942" y="2073996"/>
                      <a:pt x="976" y="1794778"/>
                      <a:pt x="0" y="1657530"/>
                    </a:cubicBezTo>
                    <a:cubicBezTo>
                      <a:pt x="23569" y="1399547"/>
                      <a:pt x="142648" y="1475748"/>
                      <a:pt x="248790" y="1539671"/>
                    </a:cubicBezTo>
                    <a:cubicBezTo>
                      <a:pt x="563771" y="1555589"/>
                      <a:pt x="485163" y="925406"/>
                      <a:pt x="226518" y="1049619"/>
                    </a:cubicBezTo>
                    <a:cubicBezTo>
                      <a:pt x="150003" y="1086365"/>
                      <a:pt x="56561" y="1164379"/>
                      <a:pt x="16100" y="1005469"/>
                    </a:cubicBezTo>
                    <a:cubicBezTo>
                      <a:pt x="-32993" y="864734"/>
                      <a:pt x="47286" y="478570"/>
                      <a:pt x="87479" y="369408"/>
                    </a:cubicBezTo>
                    <a:cubicBezTo>
                      <a:pt x="483685" y="502036"/>
                      <a:pt x="775797" y="488473"/>
                      <a:pt x="813908" y="389002"/>
                    </a:cubicBezTo>
                    <a:cubicBezTo>
                      <a:pt x="824229" y="365427"/>
                      <a:pt x="814657" y="333342"/>
                      <a:pt x="779004" y="283670"/>
                    </a:cubicBezTo>
                    <a:cubicBezTo>
                      <a:pt x="673038" y="96344"/>
                      <a:pt x="845678" y="698"/>
                      <a:pt x="101474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5"/>
              <p:cNvSpPr/>
              <p:nvPr/>
            </p:nvSpPr>
            <p:spPr>
              <a:xfrm flipV="1">
                <a:off x="6213670" y="5773350"/>
                <a:ext cx="1448109" cy="1792218"/>
              </a:xfrm>
              <a:custGeom>
                <a:avLst/>
                <a:gdLst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872209 w 1795780"/>
                  <a:gd name="connsiteY0" fmla="*/ 3 h 2561350"/>
                  <a:gd name="connsiteX1" fmla="*/ 1086522 w 1795780"/>
                  <a:gd name="connsiteY1" fmla="*/ 286050 h 2561350"/>
                  <a:gd name="connsiteX2" fmla="*/ 1064386 w 1795780"/>
                  <a:gd name="connsiteY2" fmla="*/ 389002 h 2561350"/>
                  <a:gd name="connsiteX3" fmla="*/ 1795780 w 1795780"/>
                  <a:gd name="connsiteY3" fmla="*/ 389002 h 2561350"/>
                  <a:gd name="connsiteX4" fmla="*/ 1795780 w 1795780"/>
                  <a:gd name="connsiteY4" fmla="*/ 1063389 h 2561350"/>
                  <a:gd name="connsiteX5" fmla="*/ 1706462 w 1795780"/>
                  <a:gd name="connsiteY5" fmla="*/ 1037347 h 2561350"/>
                  <a:gd name="connsiteX6" fmla="*/ 1704082 w 1795780"/>
                  <a:gd name="connsiteY6" fmla="*/ 1487403 h 2561350"/>
                  <a:gd name="connsiteX7" fmla="*/ 1795780 w 1795780"/>
                  <a:gd name="connsiteY7" fmla="*/ 1449629 h 2561350"/>
                  <a:gd name="connsiteX8" fmla="*/ 1795780 w 1795780"/>
                  <a:gd name="connsiteY8" fmla="*/ 2167002 h 2561350"/>
                  <a:gd name="connsiteX9" fmla="*/ 1066649 w 1795780"/>
                  <a:gd name="connsiteY9" fmla="*/ 2167002 h 2561350"/>
                  <a:gd name="connsiteX10" fmla="*/ 1086522 w 1795780"/>
                  <a:gd name="connsiteY10" fmla="*/ 2275300 h 2561350"/>
                  <a:gd name="connsiteX11" fmla="*/ 636466 w 1795780"/>
                  <a:gd name="connsiteY11" fmla="*/ 2277680 h 2561350"/>
                  <a:gd name="connsiteX12" fmla="*/ 666399 w 1795780"/>
                  <a:gd name="connsiteY12" fmla="*/ 2167002 h 2561350"/>
                  <a:gd name="connsiteX13" fmla="*/ 0 w 1795780"/>
                  <a:gd name="connsiteY13" fmla="*/ 2167002 h 2561350"/>
                  <a:gd name="connsiteX14" fmla="*/ 0 w 1795780"/>
                  <a:gd name="connsiteY14" fmla="*/ 1458174 h 2561350"/>
                  <a:gd name="connsiteX15" fmla="*/ 94999 w 1795780"/>
                  <a:gd name="connsiteY15" fmla="*/ 1495354 h 2561350"/>
                  <a:gd name="connsiteX16" fmla="*/ 92619 w 1795780"/>
                  <a:gd name="connsiteY16" fmla="*/ 1045298 h 2561350"/>
                  <a:gd name="connsiteX17" fmla="*/ 0 w 1795780"/>
                  <a:gd name="connsiteY17" fmla="*/ 1071146 h 2561350"/>
                  <a:gd name="connsiteX18" fmla="*/ 0 w 1795780"/>
                  <a:gd name="connsiteY18" fmla="*/ 389002 h 2561350"/>
                  <a:gd name="connsiteX19" fmla="*/ 671370 w 1795780"/>
                  <a:gd name="connsiteY19" fmla="*/ 389002 h 2561350"/>
                  <a:gd name="connsiteX20" fmla="*/ 636466 w 1795780"/>
                  <a:gd name="connsiteY20" fmla="*/ 283670 h 2561350"/>
                  <a:gd name="connsiteX21" fmla="*/ 872209 w 179578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42200"/>
                  <a:gd name="connsiteY0" fmla="*/ 3 h 2561350"/>
                  <a:gd name="connsiteX1" fmla="*/ 1132942 w 1842200"/>
                  <a:gd name="connsiteY1" fmla="*/ 286050 h 2561350"/>
                  <a:gd name="connsiteX2" fmla="*/ 1110806 w 1842200"/>
                  <a:gd name="connsiteY2" fmla="*/ 389002 h 2561350"/>
                  <a:gd name="connsiteX3" fmla="*/ 1842200 w 1842200"/>
                  <a:gd name="connsiteY3" fmla="*/ 389002 h 2561350"/>
                  <a:gd name="connsiteX4" fmla="*/ 1842200 w 1842200"/>
                  <a:gd name="connsiteY4" fmla="*/ 1063389 h 2561350"/>
                  <a:gd name="connsiteX5" fmla="*/ 1752882 w 1842200"/>
                  <a:gd name="connsiteY5" fmla="*/ 1037347 h 2561350"/>
                  <a:gd name="connsiteX6" fmla="*/ 1750502 w 1842200"/>
                  <a:gd name="connsiteY6" fmla="*/ 1487403 h 2561350"/>
                  <a:gd name="connsiteX7" fmla="*/ 1842200 w 1842200"/>
                  <a:gd name="connsiteY7" fmla="*/ 1449629 h 2561350"/>
                  <a:gd name="connsiteX8" fmla="*/ 1842200 w 1842200"/>
                  <a:gd name="connsiteY8" fmla="*/ 2167002 h 2561350"/>
                  <a:gd name="connsiteX9" fmla="*/ 1113069 w 1842200"/>
                  <a:gd name="connsiteY9" fmla="*/ 2167002 h 2561350"/>
                  <a:gd name="connsiteX10" fmla="*/ 1132942 w 1842200"/>
                  <a:gd name="connsiteY10" fmla="*/ 2275300 h 2561350"/>
                  <a:gd name="connsiteX11" fmla="*/ 682886 w 1842200"/>
                  <a:gd name="connsiteY11" fmla="*/ 2277680 h 2561350"/>
                  <a:gd name="connsiteX12" fmla="*/ 712819 w 1842200"/>
                  <a:gd name="connsiteY12" fmla="*/ 2167002 h 2561350"/>
                  <a:gd name="connsiteX13" fmla="*/ 46420 w 1842200"/>
                  <a:gd name="connsiteY13" fmla="*/ 2167002 h 2561350"/>
                  <a:gd name="connsiteX14" fmla="*/ 46420 w 1842200"/>
                  <a:gd name="connsiteY14" fmla="*/ 1458174 h 2561350"/>
                  <a:gd name="connsiteX15" fmla="*/ 141419 w 1842200"/>
                  <a:gd name="connsiteY15" fmla="*/ 1495354 h 2561350"/>
                  <a:gd name="connsiteX16" fmla="*/ 139039 w 1842200"/>
                  <a:gd name="connsiteY16" fmla="*/ 1045298 h 2561350"/>
                  <a:gd name="connsiteX17" fmla="*/ 46420 w 1842200"/>
                  <a:gd name="connsiteY17" fmla="*/ 1071146 h 2561350"/>
                  <a:gd name="connsiteX18" fmla="*/ 0 w 1842200"/>
                  <a:gd name="connsiteY18" fmla="*/ 382371 h 2561350"/>
                  <a:gd name="connsiteX19" fmla="*/ 717790 w 1842200"/>
                  <a:gd name="connsiteY19" fmla="*/ 389002 h 2561350"/>
                  <a:gd name="connsiteX20" fmla="*/ 682886 w 1842200"/>
                  <a:gd name="connsiteY20" fmla="*/ 283670 h 2561350"/>
                  <a:gd name="connsiteX21" fmla="*/ 918629 w 1842200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862094"/>
                  <a:gd name="connsiteY0" fmla="*/ 3 h 2561350"/>
                  <a:gd name="connsiteX1" fmla="*/ 1132942 w 1862094"/>
                  <a:gd name="connsiteY1" fmla="*/ 286050 h 2561350"/>
                  <a:gd name="connsiteX2" fmla="*/ 1110806 w 1862094"/>
                  <a:gd name="connsiteY2" fmla="*/ 389002 h 2561350"/>
                  <a:gd name="connsiteX3" fmla="*/ 1862094 w 1862094"/>
                  <a:gd name="connsiteY3" fmla="*/ 369108 h 2561350"/>
                  <a:gd name="connsiteX4" fmla="*/ 1842200 w 1862094"/>
                  <a:gd name="connsiteY4" fmla="*/ 1063389 h 2561350"/>
                  <a:gd name="connsiteX5" fmla="*/ 1752882 w 1862094"/>
                  <a:gd name="connsiteY5" fmla="*/ 1037347 h 2561350"/>
                  <a:gd name="connsiteX6" fmla="*/ 1750502 w 1862094"/>
                  <a:gd name="connsiteY6" fmla="*/ 1487403 h 2561350"/>
                  <a:gd name="connsiteX7" fmla="*/ 1842200 w 1862094"/>
                  <a:gd name="connsiteY7" fmla="*/ 1449629 h 2561350"/>
                  <a:gd name="connsiteX8" fmla="*/ 1842200 w 1862094"/>
                  <a:gd name="connsiteY8" fmla="*/ 2167002 h 2561350"/>
                  <a:gd name="connsiteX9" fmla="*/ 1113069 w 1862094"/>
                  <a:gd name="connsiteY9" fmla="*/ 2167002 h 2561350"/>
                  <a:gd name="connsiteX10" fmla="*/ 1132942 w 1862094"/>
                  <a:gd name="connsiteY10" fmla="*/ 2275300 h 2561350"/>
                  <a:gd name="connsiteX11" fmla="*/ 682886 w 1862094"/>
                  <a:gd name="connsiteY11" fmla="*/ 2277680 h 2561350"/>
                  <a:gd name="connsiteX12" fmla="*/ 712819 w 1862094"/>
                  <a:gd name="connsiteY12" fmla="*/ 2167002 h 2561350"/>
                  <a:gd name="connsiteX13" fmla="*/ 46420 w 1862094"/>
                  <a:gd name="connsiteY13" fmla="*/ 2167002 h 2561350"/>
                  <a:gd name="connsiteX14" fmla="*/ 46420 w 1862094"/>
                  <a:gd name="connsiteY14" fmla="*/ 1458174 h 2561350"/>
                  <a:gd name="connsiteX15" fmla="*/ 141419 w 1862094"/>
                  <a:gd name="connsiteY15" fmla="*/ 1495354 h 2561350"/>
                  <a:gd name="connsiteX16" fmla="*/ 139039 w 1862094"/>
                  <a:gd name="connsiteY16" fmla="*/ 1045298 h 2561350"/>
                  <a:gd name="connsiteX17" fmla="*/ 46420 w 1862094"/>
                  <a:gd name="connsiteY17" fmla="*/ 1071146 h 2561350"/>
                  <a:gd name="connsiteX18" fmla="*/ 0 w 1862094"/>
                  <a:gd name="connsiteY18" fmla="*/ 382371 h 2561350"/>
                  <a:gd name="connsiteX19" fmla="*/ 717790 w 1862094"/>
                  <a:gd name="connsiteY19" fmla="*/ 389002 h 2561350"/>
                  <a:gd name="connsiteX20" fmla="*/ 682886 w 1862094"/>
                  <a:gd name="connsiteY20" fmla="*/ 283670 h 2561350"/>
                  <a:gd name="connsiteX21" fmla="*/ 918629 w 1862094"/>
                  <a:gd name="connsiteY21" fmla="*/ 3 h 2561350"/>
                  <a:gd name="connsiteX0" fmla="*/ 918629 w 1949187"/>
                  <a:gd name="connsiteY0" fmla="*/ 3 h 2561350"/>
                  <a:gd name="connsiteX1" fmla="*/ 1132942 w 1949187"/>
                  <a:gd name="connsiteY1" fmla="*/ 286050 h 2561350"/>
                  <a:gd name="connsiteX2" fmla="*/ 1110806 w 1949187"/>
                  <a:gd name="connsiteY2" fmla="*/ 389002 h 2561350"/>
                  <a:gd name="connsiteX3" fmla="*/ 1862094 w 1949187"/>
                  <a:gd name="connsiteY3" fmla="*/ 369108 h 2561350"/>
                  <a:gd name="connsiteX4" fmla="*/ 1842200 w 1949187"/>
                  <a:gd name="connsiteY4" fmla="*/ 1063389 h 2561350"/>
                  <a:gd name="connsiteX5" fmla="*/ 1752882 w 1949187"/>
                  <a:gd name="connsiteY5" fmla="*/ 1037347 h 2561350"/>
                  <a:gd name="connsiteX6" fmla="*/ 1750502 w 1949187"/>
                  <a:gd name="connsiteY6" fmla="*/ 1487403 h 2561350"/>
                  <a:gd name="connsiteX7" fmla="*/ 1842200 w 1949187"/>
                  <a:gd name="connsiteY7" fmla="*/ 1449629 h 2561350"/>
                  <a:gd name="connsiteX8" fmla="*/ 1842200 w 1949187"/>
                  <a:gd name="connsiteY8" fmla="*/ 2167002 h 2561350"/>
                  <a:gd name="connsiteX9" fmla="*/ 1113069 w 1949187"/>
                  <a:gd name="connsiteY9" fmla="*/ 2167002 h 2561350"/>
                  <a:gd name="connsiteX10" fmla="*/ 1132942 w 1949187"/>
                  <a:gd name="connsiteY10" fmla="*/ 2275300 h 2561350"/>
                  <a:gd name="connsiteX11" fmla="*/ 682886 w 1949187"/>
                  <a:gd name="connsiteY11" fmla="*/ 2277680 h 2561350"/>
                  <a:gd name="connsiteX12" fmla="*/ 712819 w 1949187"/>
                  <a:gd name="connsiteY12" fmla="*/ 2167002 h 2561350"/>
                  <a:gd name="connsiteX13" fmla="*/ 46420 w 1949187"/>
                  <a:gd name="connsiteY13" fmla="*/ 2167002 h 2561350"/>
                  <a:gd name="connsiteX14" fmla="*/ 46420 w 1949187"/>
                  <a:gd name="connsiteY14" fmla="*/ 1458174 h 2561350"/>
                  <a:gd name="connsiteX15" fmla="*/ 141419 w 1949187"/>
                  <a:gd name="connsiteY15" fmla="*/ 1495354 h 2561350"/>
                  <a:gd name="connsiteX16" fmla="*/ 139039 w 1949187"/>
                  <a:gd name="connsiteY16" fmla="*/ 1045298 h 2561350"/>
                  <a:gd name="connsiteX17" fmla="*/ 46420 w 1949187"/>
                  <a:gd name="connsiteY17" fmla="*/ 1071146 h 2561350"/>
                  <a:gd name="connsiteX18" fmla="*/ 0 w 1949187"/>
                  <a:gd name="connsiteY18" fmla="*/ 382371 h 2561350"/>
                  <a:gd name="connsiteX19" fmla="*/ 717790 w 1949187"/>
                  <a:gd name="connsiteY19" fmla="*/ 389002 h 2561350"/>
                  <a:gd name="connsiteX20" fmla="*/ 682886 w 1949187"/>
                  <a:gd name="connsiteY20" fmla="*/ 283670 h 2561350"/>
                  <a:gd name="connsiteX21" fmla="*/ 918629 w 1949187"/>
                  <a:gd name="connsiteY21" fmla="*/ 3 h 2561350"/>
                  <a:gd name="connsiteX0" fmla="*/ 918629 w 1966660"/>
                  <a:gd name="connsiteY0" fmla="*/ 3 h 2561350"/>
                  <a:gd name="connsiteX1" fmla="*/ 1132942 w 1966660"/>
                  <a:gd name="connsiteY1" fmla="*/ 286050 h 2561350"/>
                  <a:gd name="connsiteX2" fmla="*/ 1110806 w 1966660"/>
                  <a:gd name="connsiteY2" fmla="*/ 389002 h 2561350"/>
                  <a:gd name="connsiteX3" fmla="*/ 1862094 w 1966660"/>
                  <a:gd name="connsiteY3" fmla="*/ 369108 h 2561350"/>
                  <a:gd name="connsiteX4" fmla="*/ 1842200 w 1966660"/>
                  <a:gd name="connsiteY4" fmla="*/ 1063389 h 2561350"/>
                  <a:gd name="connsiteX5" fmla="*/ 1752882 w 1966660"/>
                  <a:gd name="connsiteY5" fmla="*/ 1037347 h 2561350"/>
                  <a:gd name="connsiteX6" fmla="*/ 1750502 w 1966660"/>
                  <a:gd name="connsiteY6" fmla="*/ 1487403 h 2561350"/>
                  <a:gd name="connsiteX7" fmla="*/ 1842200 w 1966660"/>
                  <a:gd name="connsiteY7" fmla="*/ 1449629 h 2561350"/>
                  <a:gd name="connsiteX8" fmla="*/ 1842200 w 1966660"/>
                  <a:gd name="connsiteY8" fmla="*/ 2167002 h 2561350"/>
                  <a:gd name="connsiteX9" fmla="*/ 1113069 w 1966660"/>
                  <a:gd name="connsiteY9" fmla="*/ 2167002 h 2561350"/>
                  <a:gd name="connsiteX10" fmla="*/ 1132942 w 1966660"/>
                  <a:gd name="connsiteY10" fmla="*/ 2275300 h 2561350"/>
                  <a:gd name="connsiteX11" fmla="*/ 682886 w 1966660"/>
                  <a:gd name="connsiteY11" fmla="*/ 2277680 h 2561350"/>
                  <a:gd name="connsiteX12" fmla="*/ 712819 w 1966660"/>
                  <a:gd name="connsiteY12" fmla="*/ 2167002 h 2561350"/>
                  <a:gd name="connsiteX13" fmla="*/ 46420 w 1966660"/>
                  <a:gd name="connsiteY13" fmla="*/ 2167002 h 2561350"/>
                  <a:gd name="connsiteX14" fmla="*/ 46420 w 1966660"/>
                  <a:gd name="connsiteY14" fmla="*/ 1458174 h 2561350"/>
                  <a:gd name="connsiteX15" fmla="*/ 141419 w 1966660"/>
                  <a:gd name="connsiteY15" fmla="*/ 1495354 h 2561350"/>
                  <a:gd name="connsiteX16" fmla="*/ 139039 w 1966660"/>
                  <a:gd name="connsiteY16" fmla="*/ 1045298 h 2561350"/>
                  <a:gd name="connsiteX17" fmla="*/ 46420 w 1966660"/>
                  <a:gd name="connsiteY17" fmla="*/ 1071146 h 2561350"/>
                  <a:gd name="connsiteX18" fmla="*/ 0 w 1966660"/>
                  <a:gd name="connsiteY18" fmla="*/ 382371 h 2561350"/>
                  <a:gd name="connsiteX19" fmla="*/ 717790 w 1966660"/>
                  <a:gd name="connsiteY19" fmla="*/ 389002 h 2561350"/>
                  <a:gd name="connsiteX20" fmla="*/ 682886 w 1966660"/>
                  <a:gd name="connsiteY20" fmla="*/ 283670 h 2561350"/>
                  <a:gd name="connsiteX21" fmla="*/ 918629 w 1966660"/>
                  <a:gd name="connsiteY21" fmla="*/ 3 h 2561350"/>
                  <a:gd name="connsiteX0" fmla="*/ 1023861 w 2071892"/>
                  <a:gd name="connsiteY0" fmla="*/ 3 h 2561350"/>
                  <a:gd name="connsiteX1" fmla="*/ 1238174 w 2071892"/>
                  <a:gd name="connsiteY1" fmla="*/ 286050 h 2561350"/>
                  <a:gd name="connsiteX2" fmla="*/ 1216038 w 2071892"/>
                  <a:gd name="connsiteY2" fmla="*/ 389002 h 2561350"/>
                  <a:gd name="connsiteX3" fmla="*/ 1967326 w 2071892"/>
                  <a:gd name="connsiteY3" fmla="*/ 369108 h 2561350"/>
                  <a:gd name="connsiteX4" fmla="*/ 1947432 w 2071892"/>
                  <a:gd name="connsiteY4" fmla="*/ 1063389 h 2561350"/>
                  <a:gd name="connsiteX5" fmla="*/ 1858114 w 2071892"/>
                  <a:gd name="connsiteY5" fmla="*/ 1037347 h 2561350"/>
                  <a:gd name="connsiteX6" fmla="*/ 1855734 w 2071892"/>
                  <a:gd name="connsiteY6" fmla="*/ 1487403 h 2561350"/>
                  <a:gd name="connsiteX7" fmla="*/ 1947432 w 2071892"/>
                  <a:gd name="connsiteY7" fmla="*/ 1449629 h 2561350"/>
                  <a:gd name="connsiteX8" fmla="*/ 1947432 w 2071892"/>
                  <a:gd name="connsiteY8" fmla="*/ 2167002 h 2561350"/>
                  <a:gd name="connsiteX9" fmla="*/ 1218301 w 2071892"/>
                  <a:gd name="connsiteY9" fmla="*/ 2167002 h 2561350"/>
                  <a:gd name="connsiteX10" fmla="*/ 1238174 w 2071892"/>
                  <a:gd name="connsiteY10" fmla="*/ 2275300 h 2561350"/>
                  <a:gd name="connsiteX11" fmla="*/ 788118 w 2071892"/>
                  <a:gd name="connsiteY11" fmla="*/ 2277680 h 2561350"/>
                  <a:gd name="connsiteX12" fmla="*/ 818051 w 2071892"/>
                  <a:gd name="connsiteY12" fmla="*/ 2167002 h 2561350"/>
                  <a:gd name="connsiteX13" fmla="*/ 151652 w 2071892"/>
                  <a:gd name="connsiteY13" fmla="*/ 2167002 h 2561350"/>
                  <a:gd name="connsiteX14" fmla="*/ 151652 w 2071892"/>
                  <a:gd name="connsiteY14" fmla="*/ 1458174 h 2561350"/>
                  <a:gd name="connsiteX15" fmla="*/ 246651 w 2071892"/>
                  <a:gd name="connsiteY15" fmla="*/ 1495354 h 2561350"/>
                  <a:gd name="connsiteX16" fmla="*/ 244271 w 2071892"/>
                  <a:gd name="connsiteY16" fmla="*/ 1045298 h 2561350"/>
                  <a:gd name="connsiteX17" fmla="*/ 151652 w 2071892"/>
                  <a:gd name="connsiteY17" fmla="*/ 1071146 h 2561350"/>
                  <a:gd name="connsiteX18" fmla="*/ 105232 w 2071892"/>
                  <a:gd name="connsiteY18" fmla="*/ 382371 h 2561350"/>
                  <a:gd name="connsiteX19" fmla="*/ 823022 w 2071892"/>
                  <a:gd name="connsiteY19" fmla="*/ 389002 h 2561350"/>
                  <a:gd name="connsiteX20" fmla="*/ 788118 w 2071892"/>
                  <a:gd name="connsiteY20" fmla="*/ 283670 h 2561350"/>
                  <a:gd name="connsiteX21" fmla="*/ 1023861 w 2071892"/>
                  <a:gd name="connsiteY21" fmla="*/ 3 h 2561350"/>
                  <a:gd name="connsiteX0" fmla="*/ 1039756 w 2087787"/>
                  <a:gd name="connsiteY0" fmla="*/ 3 h 2561350"/>
                  <a:gd name="connsiteX1" fmla="*/ 1254069 w 2087787"/>
                  <a:gd name="connsiteY1" fmla="*/ 286050 h 2561350"/>
                  <a:gd name="connsiteX2" fmla="*/ 1231933 w 2087787"/>
                  <a:gd name="connsiteY2" fmla="*/ 389002 h 2561350"/>
                  <a:gd name="connsiteX3" fmla="*/ 1983221 w 2087787"/>
                  <a:gd name="connsiteY3" fmla="*/ 369108 h 2561350"/>
                  <a:gd name="connsiteX4" fmla="*/ 1963327 w 2087787"/>
                  <a:gd name="connsiteY4" fmla="*/ 1063389 h 2561350"/>
                  <a:gd name="connsiteX5" fmla="*/ 1874009 w 2087787"/>
                  <a:gd name="connsiteY5" fmla="*/ 1037347 h 2561350"/>
                  <a:gd name="connsiteX6" fmla="*/ 1871629 w 2087787"/>
                  <a:gd name="connsiteY6" fmla="*/ 1487403 h 2561350"/>
                  <a:gd name="connsiteX7" fmla="*/ 1963327 w 2087787"/>
                  <a:gd name="connsiteY7" fmla="*/ 1449629 h 2561350"/>
                  <a:gd name="connsiteX8" fmla="*/ 1963327 w 2087787"/>
                  <a:gd name="connsiteY8" fmla="*/ 2167002 h 2561350"/>
                  <a:gd name="connsiteX9" fmla="*/ 1234196 w 2087787"/>
                  <a:gd name="connsiteY9" fmla="*/ 2167002 h 2561350"/>
                  <a:gd name="connsiteX10" fmla="*/ 1254069 w 2087787"/>
                  <a:gd name="connsiteY10" fmla="*/ 2275300 h 2561350"/>
                  <a:gd name="connsiteX11" fmla="*/ 804013 w 2087787"/>
                  <a:gd name="connsiteY11" fmla="*/ 2277680 h 2561350"/>
                  <a:gd name="connsiteX12" fmla="*/ 833946 w 2087787"/>
                  <a:gd name="connsiteY12" fmla="*/ 2167002 h 2561350"/>
                  <a:gd name="connsiteX13" fmla="*/ 167547 w 2087787"/>
                  <a:gd name="connsiteY13" fmla="*/ 2167002 h 2561350"/>
                  <a:gd name="connsiteX14" fmla="*/ 167547 w 2087787"/>
                  <a:gd name="connsiteY14" fmla="*/ 1458174 h 2561350"/>
                  <a:gd name="connsiteX15" fmla="*/ 262546 w 2087787"/>
                  <a:gd name="connsiteY15" fmla="*/ 1495354 h 2561350"/>
                  <a:gd name="connsiteX16" fmla="*/ 260166 w 2087787"/>
                  <a:gd name="connsiteY16" fmla="*/ 1045298 h 2561350"/>
                  <a:gd name="connsiteX17" fmla="*/ 167547 w 2087787"/>
                  <a:gd name="connsiteY17" fmla="*/ 1071146 h 2561350"/>
                  <a:gd name="connsiteX18" fmla="*/ 121127 w 2087787"/>
                  <a:gd name="connsiteY18" fmla="*/ 382371 h 2561350"/>
                  <a:gd name="connsiteX19" fmla="*/ 838917 w 2087787"/>
                  <a:gd name="connsiteY19" fmla="*/ 389002 h 2561350"/>
                  <a:gd name="connsiteX20" fmla="*/ 804013 w 2087787"/>
                  <a:gd name="connsiteY20" fmla="*/ 283670 h 2561350"/>
                  <a:gd name="connsiteX21" fmla="*/ 1039756 w 2087787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88885"/>
                  <a:gd name="connsiteY0" fmla="*/ 3 h 2561350"/>
                  <a:gd name="connsiteX1" fmla="*/ 1239747 w 2088885"/>
                  <a:gd name="connsiteY1" fmla="*/ 286050 h 2561350"/>
                  <a:gd name="connsiteX2" fmla="*/ 1217611 w 2088885"/>
                  <a:gd name="connsiteY2" fmla="*/ 389002 h 2561350"/>
                  <a:gd name="connsiteX3" fmla="*/ 1968899 w 2088885"/>
                  <a:gd name="connsiteY3" fmla="*/ 369108 h 2561350"/>
                  <a:gd name="connsiteX4" fmla="*/ 1949005 w 2088885"/>
                  <a:gd name="connsiteY4" fmla="*/ 1063389 h 2561350"/>
                  <a:gd name="connsiteX5" fmla="*/ 1859687 w 2088885"/>
                  <a:gd name="connsiteY5" fmla="*/ 1037347 h 2561350"/>
                  <a:gd name="connsiteX6" fmla="*/ 1857307 w 2088885"/>
                  <a:gd name="connsiteY6" fmla="*/ 1487403 h 2561350"/>
                  <a:gd name="connsiteX7" fmla="*/ 1949005 w 2088885"/>
                  <a:gd name="connsiteY7" fmla="*/ 1449629 h 2561350"/>
                  <a:gd name="connsiteX8" fmla="*/ 1949005 w 2088885"/>
                  <a:gd name="connsiteY8" fmla="*/ 2167002 h 2561350"/>
                  <a:gd name="connsiteX9" fmla="*/ 1219874 w 2088885"/>
                  <a:gd name="connsiteY9" fmla="*/ 2167002 h 2561350"/>
                  <a:gd name="connsiteX10" fmla="*/ 1239747 w 2088885"/>
                  <a:gd name="connsiteY10" fmla="*/ 2275300 h 2561350"/>
                  <a:gd name="connsiteX11" fmla="*/ 789691 w 2088885"/>
                  <a:gd name="connsiteY11" fmla="*/ 2277680 h 2561350"/>
                  <a:gd name="connsiteX12" fmla="*/ 819624 w 2088885"/>
                  <a:gd name="connsiteY12" fmla="*/ 2167002 h 2561350"/>
                  <a:gd name="connsiteX13" fmla="*/ 153225 w 2088885"/>
                  <a:gd name="connsiteY13" fmla="*/ 2167002 h 2561350"/>
                  <a:gd name="connsiteX14" fmla="*/ 153225 w 2088885"/>
                  <a:gd name="connsiteY14" fmla="*/ 1458174 h 2561350"/>
                  <a:gd name="connsiteX15" fmla="*/ 248224 w 2088885"/>
                  <a:gd name="connsiteY15" fmla="*/ 1495354 h 2561350"/>
                  <a:gd name="connsiteX16" fmla="*/ 245844 w 2088885"/>
                  <a:gd name="connsiteY16" fmla="*/ 1045298 h 2561350"/>
                  <a:gd name="connsiteX17" fmla="*/ 153225 w 2088885"/>
                  <a:gd name="connsiteY17" fmla="*/ 1071146 h 2561350"/>
                  <a:gd name="connsiteX18" fmla="*/ 106805 w 2088885"/>
                  <a:gd name="connsiteY18" fmla="*/ 382371 h 2561350"/>
                  <a:gd name="connsiteX19" fmla="*/ 824595 w 2088885"/>
                  <a:gd name="connsiteY19" fmla="*/ 389002 h 2561350"/>
                  <a:gd name="connsiteX20" fmla="*/ 789691 w 2088885"/>
                  <a:gd name="connsiteY20" fmla="*/ 283670 h 2561350"/>
                  <a:gd name="connsiteX21" fmla="*/ 1025434 w 208888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073465"/>
                  <a:gd name="connsiteY0" fmla="*/ 3 h 2561350"/>
                  <a:gd name="connsiteX1" fmla="*/ 1239747 w 2073465"/>
                  <a:gd name="connsiteY1" fmla="*/ 286050 h 2561350"/>
                  <a:gd name="connsiteX2" fmla="*/ 1217611 w 2073465"/>
                  <a:gd name="connsiteY2" fmla="*/ 389002 h 2561350"/>
                  <a:gd name="connsiteX3" fmla="*/ 1968899 w 2073465"/>
                  <a:gd name="connsiteY3" fmla="*/ 369108 h 2561350"/>
                  <a:gd name="connsiteX4" fmla="*/ 1949005 w 2073465"/>
                  <a:gd name="connsiteY4" fmla="*/ 1063389 h 2561350"/>
                  <a:gd name="connsiteX5" fmla="*/ 1859687 w 2073465"/>
                  <a:gd name="connsiteY5" fmla="*/ 1037347 h 2561350"/>
                  <a:gd name="connsiteX6" fmla="*/ 1857307 w 2073465"/>
                  <a:gd name="connsiteY6" fmla="*/ 1487403 h 2561350"/>
                  <a:gd name="connsiteX7" fmla="*/ 1949005 w 2073465"/>
                  <a:gd name="connsiteY7" fmla="*/ 1449629 h 2561350"/>
                  <a:gd name="connsiteX8" fmla="*/ 1949005 w 2073465"/>
                  <a:gd name="connsiteY8" fmla="*/ 2167002 h 2561350"/>
                  <a:gd name="connsiteX9" fmla="*/ 1219874 w 2073465"/>
                  <a:gd name="connsiteY9" fmla="*/ 2167002 h 2561350"/>
                  <a:gd name="connsiteX10" fmla="*/ 1239747 w 2073465"/>
                  <a:gd name="connsiteY10" fmla="*/ 2275300 h 2561350"/>
                  <a:gd name="connsiteX11" fmla="*/ 789691 w 2073465"/>
                  <a:gd name="connsiteY11" fmla="*/ 2277680 h 2561350"/>
                  <a:gd name="connsiteX12" fmla="*/ 819624 w 2073465"/>
                  <a:gd name="connsiteY12" fmla="*/ 2167002 h 2561350"/>
                  <a:gd name="connsiteX13" fmla="*/ 153225 w 2073465"/>
                  <a:gd name="connsiteY13" fmla="*/ 2167002 h 2561350"/>
                  <a:gd name="connsiteX14" fmla="*/ 153225 w 2073465"/>
                  <a:gd name="connsiteY14" fmla="*/ 1458174 h 2561350"/>
                  <a:gd name="connsiteX15" fmla="*/ 248224 w 2073465"/>
                  <a:gd name="connsiteY15" fmla="*/ 1495354 h 2561350"/>
                  <a:gd name="connsiteX16" fmla="*/ 245844 w 2073465"/>
                  <a:gd name="connsiteY16" fmla="*/ 1045298 h 2561350"/>
                  <a:gd name="connsiteX17" fmla="*/ 153225 w 2073465"/>
                  <a:gd name="connsiteY17" fmla="*/ 1071146 h 2561350"/>
                  <a:gd name="connsiteX18" fmla="*/ 106805 w 2073465"/>
                  <a:gd name="connsiteY18" fmla="*/ 382371 h 2561350"/>
                  <a:gd name="connsiteX19" fmla="*/ 824595 w 2073465"/>
                  <a:gd name="connsiteY19" fmla="*/ 389002 h 2561350"/>
                  <a:gd name="connsiteX20" fmla="*/ 789691 w 2073465"/>
                  <a:gd name="connsiteY20" fmla="*/ 283670 h 2561350"/>
                  <a:gd name="connsiteX21" fmla="*/ 1025434 w 2073465"/>
                  <a:gd name="connsiteY21" fmla="*/ 3 h 2561350"/>
                  <a:gd name="connsiteX0" fmla="*/ 1025434 w 2102756"/>
                  <a:gd name="connsiteY0" fmla="*/ 3 h 2561350"/>
                  <a:gd name="connsiteX1" fmla="*/ 1239747 w 2102756"/>
                  <a:gd name="connsiteY1" fmla="*/ 286050 h 2561350"/>
                  <a:gd name="connsiteX2" fmla="*/ 1217611 w 2102756"/>
                  <a:gd name="connsiteY2" fmla="*/ 389002 h 2561350"/>
                  <a:gd name="connsiteX3" fmla="*/ 1968899 w 2102756"/>
                  <a:gd name="connsiteY3" fmla="*/ 369108 h 2561350"/>
                  <a:gd name="connsiteX4" fmla="*/ 1949005 w 2102756"/>
                  <a:gd name="connsiteY4" fmla="*/ 1063389 h 2561350"/>
                  <a:gd name="connsiteX5" fmla="*/ 1859687 w 2102756"/>
                  <a:gd name="connsiteY5" fmla="*/ 1037347 h 2561350"/>
                  <a:gd name="connsiteX6" fmla="*/ 1857307 w 2102756"/>
                  <a:gd name="connsiteY6" fmla="*/ 1487403 h 2561350"/>
                  <a:gd name="connsiteX7" fmla="*/ 1995425 w 2102756"/>
                  <a:gd name="connsiteY7" fmla="*/ 1456260 h 2561350"/>
                  <a:gd name="connsiteX8" fmla="*/ 1949005 w 2102756"/>
                  <a:gd name="connsiteY8" fmla="*/ 2167002 h 2561350"/>
                  <a:gd name="connsiteX9" fmla="*/ 1219874 w 2102756"/>
                  <a:gd name="connsiteY9" fmla="*/ 2167002 h 2561350"/>
                  <a:gd name="connsiteX10" fmla="*/ 1239747 w 2102756"/>
                  <a:gd name="connsiteY10" fmla="*/ 2275300 h 2561350"/>
                  <a:gd name="connsiteX11" fmla="*/ 789691 w 2102756"/>
                  <a:gd name="connsiteY11" fmla="*/ 2277680 h 2561350"/>
                  <a:gd name="connsiteX12" fmla="*/ 819624 w 2102756"/>
                  <a:gd name="connsiteY12" fmla="*/ 2167002 h 2561350"/>
                  <a:gd name="connsiteX13" fmla="*/ 153225 w 2102756"/>
                  <a:gd name="connsiteY13" fmla="*/ 2167002 h 2561350"/>
                  <a:gd name="connsiteX14" fmla="*/ 153225 w 2102756"/>
                  <a:gd name="connsiteY14" fmla="*/ 1458174 h 2561350"/>
                  <a:gd name="connsiteX15" fmla="*/ 248224 w 2102756"/>
                  <a:gd name="connsiteY15" fmla="*/ 1495354 h 2561350"/>
                  <a:gd name="connsiteX16" fmla="*/ 245844 w 2102756"/>
                  <a:gd name="connsiteY16" fmla="*/ 1045298 h 2561350"/>
                  <a:gd name="connsiteX17" fmla="*/ 153225 w 2102756"/>
                  <a:gd name="connsiteY17" fmla="*/ 1071146 h 2561350"/>
                  <a:gd name="connsiteX18" fmla="*/ 106805 w 2102756"/>
                  <a:gd name="connsiteY18" fmla="*/ 382371 h 2561350"/>
                  <a:gd name="connsiteX19" fmla="*/ 824595 w 2102756"/>
                  <a:gd name="connsiteY19" fmla="*/ 389002 h 2561350"/>
                  <a:gd name="connsiteX20" fmla="*/ 789691 w 2102756"/>
                  <a:gd name="connsiteY20" fmla="*/ 283670 h 2561350"/>
                  <a:gd name="connsiteX21" fmla="*/ 1025434 w 2102756"/>
                  <a:gd name="connsiteY21" fmla="*/ 3 h 2561350"/>
                  <a:gd name="connsiteX0" fmla="*/ 1025434 w 2076232"/>
                  <a:gd name="connsiteY0" fmla="*/ 3 h 2561350"/>
                  <a:gd name="connsiteX1" fmla="*/ 1239747 w 2076232"/>
                  <a:gd name="connsiteY1" fmla="*/ 286050 h 2561350"/>
                  <a:gd name="connsiteX2" fmla="*/ 1217611 w 2076232"/>
                  <a:gd name="connsiteY2" fmla="*/ 389002 h 2561350"/>
                  <a:gd name="connsiteX3" fmla="*/ 1968899 w 2076232"/>
                  <a:gd name="connsiteY3" fmla="*/ 369108 h 2561350"/>
                  <a:gd name="connsiteX4" fmla="*/ 1949005 w 2076232"/>
                  <a:gd name="connsiteY4" fmla="*/ 1063389 h 2561350"/>
                  <a:gd name="connsiteX5" fmla="*/ 1859687 w 2076232"/>
                  <a:gd name="connsiteY5" fmla="*/ 1037347 h 2561350"/>
                  <a:gd name="connsiteX6" fmla="*/ 1857307 w 2076232"/>
                  <a:gd name="connsiteY6" fmla="*/ 1487403 h 2561350"/>
                  <a:gd name="connsiteX7" fmla="*/ 1995425 w 2076232"/>
                  <a:gd name="connsiteY7" fmla="*/ 1456260 h 2561350"/>
                  <a:gd name="connsiteX8" fmla="*/ 1949005 w 2076232"/>
                  <a:gd name="connsiteY8" fmla="*/ 2167002 h 2561350"/>
                  <a:gd name="connsiteX9" fmla="*/ 1219874 w 2076232"/>
                  <a:gd name="connsiteY9" fmla="*/ 2167002 h 2561350"/>
                  <a:gd name="connsiteX10" fmla="*/ 1239747 w 2076232"/>
                  <a:gd name="connsiteY10" fmla="*/ 2275300 h 2561350"/>
                  <a:gd name="connsiteX11" fmla="*/ 789691 w 2076232"/>
                  <a:gd name="connsiteY11" fmla="*/ 2277680 h 2561350"/>
                  <a:gd name="connsiteX12" fmla="*/ 819624 w 2076232"/>
                  <a:gd name="connsiteY12" fmla="*/ 2167002 h 2561350"/>
                  <a:gd name="connsiteX13" fmla="*/ 153225 w 2076232"/>
                  <a:gd name="connsiteY13" fmla="*/ 2167002 h 2561350"/>
                  <a:gd name="connsiteX14" fmla="*/ 153225 w 2076232"/>
                  <a:gd name="connsiteY14" fmla="*/ 1458174 h 2561350"/>
                  <a:gd name="connsiteX15" fmla="*/ 248224 w 2076232"/>
                  <a:gd name="connsiteY15" fmla="*/ 1495354 h 2561350"/>
                  <a:gd name="connsiteX16" fmla="*/ 245844 w 2076232"/>
                  <a:gd name="connsiteY16" fmla="*/ 1045298 h 2561350"/>
                  <a:gd name="connsiteX17" fmla="*/ 153225 w 2076232"/>
                  <a:gd name="connsiteY17" fmla="*/ 1071146 h 2561350"/>
                  <a:gd name="connsiteX18" fmla="*/ 106805 w 2076232"/>
                  <a:gd name="connsiteY18" fmla="*/ 382371 h 2561350"/>
                  <a:gd name="connsiteX19" fmla="*/ 824595 w 2076232"/>
                  <a:gd name="connsiteY19" fmla="*/ 389002 h 2561350"/>
                  <a:gd name="connsiteX20" fmla="*/ 789691 w 2076232"/>
                  <a:gd name="connsiteY20" fmla="*/ 283670 h 2561350"/>
                  <a:gd name="connsiteX21" fmla="*/ 1025434 w 2076232"/>
                  <a:gd name="connsiteY21" fmla="*/ 3 h 2561350"/>
                  <a:gd name="connsiteX0" fmla="*/ 1025434 w 2077711"/>
                  <a:gd name="connsiteY0" fmla="*/ 3 h 2561350"/>
                  <a:gd name="connsiteX1" fmla="*/ 1239747 w 2077711"/>
                  <a:gd name="connsiteY1" fmla="*/ 286050 h 2561350"/>
                  <a:gd name="connsiteX2" fmla="*/ 1217611 w 2077711"/>
                  <a:gd name="connsiteY2" fmla="*/ 389002 h 2561350"/>
                  <a:gd name="connsiteX3" fmla="*/ 1968899 w 2077711"/>
                  <a:gd name="connsiteY3" fmla="*/ 369108 h 2561350"/>
                  <a:gd name="connsiteX4" fmla="*/ 1949005 w 2077711"/>
                  <a:gd name="connsiteY4" fmla="*/ 1063389 h 2561350"/>
                  <a:gd name="connsiteX5" fmla="*/ 1859687 w 2077711"/>
                  <a:gd name="connsiteY5" fmla="*/ 1037347 h 2561350"/>
                  <a:gd name="connsiteX6" fmla="*/ 1857307 w 2077711"/>
                  <a:gd name="connsiteY6" fmla="*/ 1487403 h 2561350"/>
                  <a:gd name="connsiteX7" fmla="*/ 1995425 w 2077711"/>
                  <a:gd name="connsiteY7" fmla="*/ 1456260 h 2561350"/>
                  <a:gd name="connsiteX8" fmla="*/ 1949005 w 2077711"/>
                  <a:gd name="connsiteY8" fmla="*/ 2167002 h 2561350"/>
                  <a:gd name="connsiteX9" fmla="*/ 1219874 w 2077711"/>
                  <a:gd name="connsiteY9" fmla="*/ 2167002 h 2561350"/>
                  <a:gd name="connsiteX10" fmla="*/ 1239747 w 2077711"/>
                  <a:gd name="connsiteY10" fmla="*/ 2275300 h 2561350"/>
                  <a:gd name="connsiteX11" fmla="*/ 789691 w 2077711"/>
                  <a:gd name="connsiteY11" fmla="*/ 2277680 h 2561350"/>
                  <a:gd name="connsiteX12" fmla="*/ 819624 w 2077711"/>
                  <a:gd name="connsiteY12" fmla="*/ 2167002 h 2561350"/>
                  <a:gd name="connsiteX13" fmla="*/ 153225 w 2077711"/>
                  <a:gd name="connsiteY13" fmla="*/ 2167002 h 2561350"/>
                  <a:gd name="connsiteX14" fmla="*/ 153225 w 2077711"/>
                  <a:gd name="connsiteY14" fmla="*/ 1458174 h 2561350"/>
                  <a:gd name="connsiteX15" fmla="*/ 248224 w 2077711"/>
                  <a:gd name="connsiteY15" fmla="*/ 1495354 h 2561350"/>
                  <a:gd name="connsiteX16" fmla="*/ 245844 w 2077711"/>
                  <a:gd name="connsiteY16" fmla="*/ 1045298 h 2561350"/>
                  <a:gd name="connsiteX17" fmla="*/ 153225 w 2077711"/>
                  <a:gd name="connsiteY17" fmla="*/ 1071146 h 2561350"/>
                  <a:gd name="connsiteX18" fmla="*/ 106805 w 2077711"/>
                  <a:gd name="connsiteY18" fmla="*/ 382371 h 2561350"/>
                  <a:gd name="connsiteX19" fmla="*/ 824595 w 2077711"/>
                  <a:gd name="connsiteY19" fmla="*/ 389002 h 2561350"/>
                  <a:gd name="connsiteX20" fmla="*/ 789691 w 2077711"/>
                  <a:gd name="connsiteY20" fmla="*/ 283670 h 2561350"/>
                  <a:gd name="connsiteX21" fmla="*/ 1025434 w 2077711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57307 w 2082173"/>
                  <a:gd name="connsiteY6" fmla="*/ 1487403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67002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53225 w 2082173"/>
                  <a:gd name="connsiteY13" fmla="*/ 2167002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53225 w 2082173"/>
                  <a:gd name="connsiteY14" fmla="*/ 1458174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1331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13436 w 2082173"/>
                  <a:gd name="connsiteY14" fmla="*/ 1511225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48224 w 2082173"/>
                  <a:gd name="connsiteY15" fmla="*/ 1495354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94643 w 2082173"/>
                  <a:gd name="connsiteY15" fmla="*/ 1574931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25434 w 2082173"/>
                  <a:gd name="connsiteY0" fmla="*/ 3 h 2561350"/>
                  <a:gd name="connsiteX1" fmla="*/ 1239747 w 2082173"/>
                  <a:gd name="connsiteY1" fmla="*/ 286050 h 2561350"/>
                  <a:gd name="connsiteX2" fmla="*/ 1217611 w 2082173"/>
                  <a:gd name="connsiteY2" fmla="*/ 389002 h 2561350"/>
                  <a:gd name="connsiteX3" fmla="*/ 1968899 w 2082173"/>
                  <a:gd name="connsiteY3" fmla="*/ 369108 h 2561350"/>
                  <a:gd name="connsiteX4" fmla="*/ 1962267 w 2082173"/>
                  <a:gd name="connsiteY4" fmla="*/ 1096546 h 2561350"/>
                  <a:gd name="connsiteX5" fmla="*/ 1859687 w 2082173"/>
                  <a:gd name="connsiteY5" fmla="*/ 1037347 h 2561350"/>
                  <a:gd name="connsiteX6" fmla="*/ 1844045 w 2082173"/>
                  <a:gd name="connsiteY6" fmla="*/ 1520560 h 2561350"/>
                  <a:gd name="connsiteX7" fmla="*/ 1995425 w 2082173"/>
                  <a:gd name="connsiteY7" fmla="*/ 1456260 h 2561350"/>
                  <a:gd name="connsiteX8" fmla="*/ 1949005 w 2082173"/>
                  <a:gd name="connsiteY8" fmla="*/ 2180265 h 2561350"/>
                  <a:gd name="connsiteX9" fmla="*/ 1219874 w 2082173"/>
                  <a:gd name="connsiteY9" fmla="*/ 2167002 h 2561350"/>
                  <a:gd name="connsiteX10" fmla="*/ 1239747 w 2082173"/>
                  <a:gd name="connsiteY10" fmla="*/ 2275300 h 2561350"/>
                  <a:gd name="connsiteX11" fmla="*/ 789691 w 2082173"/>
                  <a:gd name="connsiteY11" fmla="*/ 2277680 h 2561350"/>
                  <a:gd name="connsiteX12" fmla="*/ 819624 w 2082173"/>
                  <a:gd name="connsiteY12" fmla="*/ 2167002 h 2561350"/>
                  <a:gd name="connsiteX13" fmla="*/ 126699 w 2082173"/>
                  <a:gd name="connsiteY13" fmla="*/ 2200159 h 2561350"/>
                  <a:gd name="connsiteX14" fmla="*/ 106805 w 2082173"/>
                  <a:gd name="connsiteY14" fmla="*/ 1497962 h 2561350"/>
                  <a:gd name="connsiteX15" fmla="*/ 268118 w 2082173"/>
                  <a:gd name="connsiteY15" fmla="*/ 1561668 h 2561350"/>
                  <a:gd name="connsiteX16" fmla="*/ 245844 w 2082173"/>
                  <a:gd name="connsiteY16" fmla="*/ 1045298 h 2561350"/>
                  <a:gd name="connsiteX17" fmla="*/ 153225 w 2082173"/>
                  <a:gd name="connsiteY17" fmla="*/ 1071146 h 2561350"/>
                  <a:gd name="connsiteX18" fmla="*/ 106805 w 2082173"/>
                  <a:gd name="connsiteY18" fmla="*/ 382371 h 2561350"/>
                  <a:gd name="connsiteX19" fmla="*/ 824595 w 2082173"/>
                  <a:gd name="connsiteY19" fmla="*/ 389002 h 2561350"/>
                  <a:gd name="connsiteX20" fmla="*/ 789691 w 2082173"/>
                  <a:gd name="connsiteY20" fmla="*/ 283670 h 2561350"/>
                  <a:gd name="connsiteX21" fmla="*/ 1025434 w 2082173"/>
                  <a:gd name="connsiteY21" fmla="*/ 3 h 2561350"/>
                  <a:gd name="connsiteX0" fmla="*/ 1038495 w 2095234"/>
                  <a:gd name="connsiteY0" fmla="*/ 3 h 2561350"/>
                  <a:gd name="connsiteX1" fmla="*/ 1252808 w 2095234"/>
                  <a:gd name="connsiteY1" fmla="*/ 286050 h 2561350"/>
                  <a:gd name="connsiteX2" fmla="*/ 1230672 w 2095234"/>
                  <a:gd name="connsiteY2" fmla="*/ 389002 h 2561350"/>
                  <a:gd name="connsiteX3" fmla="*/ 1981960 w 2095234"/>
                  <a:gd name="connsiteY3" fmla="*/ 369108 h 2561350"/>
                  <a:gd name="connsiteX4" fmla="*/ 1975328 w 2095234"/>
                  <a:gd name="connsiteY4" fmla="*/ 1096546 h 2561350"/>
                  <a:gd name="connsiteX5" fmla="*/ 1872748 w 2095234"/>
                  <a:gd name="connsiteY5" fmla="*/ 1037347 h 2561350"/>
                  <a:gd name="connsiteX6" fmla="*/ 1857106 w 2095234"/>
                  <a:gd name="connsiteY6" fmla="*/ 1520560 h 2561350"/>
                  <a:gd name="connsiteX7" fmla="*/ 2008486 w 2095234"/>
                  <a:gd name="connsiteY7" fmla="*/ 1456260 h 2561350"/>
                  <a:gd name="connsiteX8" fmla="*/ 1962066 w 2095234"/>
                  <a:gd name="connsiteY8" fmla="*/ 2180265 h 2561350"/>
                  <a:gd name="connsiteX9" fmla="*/ 1232935 w 2095234"/>
                  <a:gd name="connsiteY9" fmla="*/ 2167002 h 2561350"/>
                  <a:gd name="connsiteX10" fmla="*/ 1252808 w 2095234"/>
                  <a:gd name="connsiteY10" fmla="*/ 2275300 h 2561350"/>
                  <a:gd name="connsiteX11" fmla="*/ 802752 w 2095234"/>
                  <a:gd name="connsiteY11" fmla="*/ 2277680 h 2561350"/>
                  <a:gd name="connsiteX12" fmla="*/ 832685 w 2095234"/>
                  <a:gd name="connsiteY12" fmla="*/ 2167002 h 2561350"/>
                  <a:gd name="connsiteX13" fmla="*/ 139760 w 2095234"/>
                  <a:gd name="connsiteY13" fmla="*/ 2200159 h 2561350"/>
                  <a:gd name="connsiteX14" fmla="*/ 119866 w 2095234"/>
                  <a:gd name="connsiteY14" fmla="*/ 1497962 h 2561350"/>
                  <a:gd name="connsiteX15" fmla="*/ 281179 w 2095234"/>
                  <a:gd name="connsiteY15" fmla="*/ 1561668 h 2561350"/>
                  <a:gd name="connsiteX16" fmla="*/ 258905 w 2095234"/>
                  <a:gd name="connsiteY16" fmla="*/ 1045298 h 2561350"/>
                  <a:gd name="connsiteX17" fmla="*/ 146392 w 2095234"/>
                  <a:gd name="connsiteY17" fmla="*/ 1091040 h 2561350"/>
                  <a:gd name="connsiteX18" fmla="*/ 119866 w 2095234"/>
                  <a:gd name="connsiteY18" fmla="*/ 382371 h 2561350"/>
                  <a:gd name="connsiteX19" fmla="*/ 837656 w 2095234"/>
                  <a:gd name="connsiteY19" fmla="*/ 389002 h 2561350"/>
                  <a:gd name="connsiteX20" fmla="*/ 802752 w 2095234"/>
                  <a:gd name="connsiteY20" fmla="*/ 283670 h 2561350"/>
                  <a:gd name="connsiteX21" fmla="*/ 1038495 w 2095234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29810 w 2086549"/>
                  <a:gd name="connsiteY0" fmla="*/ 3 h 2561350"/>
                  <a:gd name="connsiteX1" fmla="*/ 1244123 w 2086549"/>
                  <a:gd name="connsiteY1" fmla="*/ 286050 h 2561350"/>
                  <a:gd name="connsiteX2" fmla="*/ 1221987 w 2086549"/>
                  <a:gd name="connsiteY2" fmla="*/ 389002 h 2561350"/>
                  <a:gd name="connsiteX3" fmla="*/ 1973275 w 2086549"/>
                  <a:gd name="connsiteY3" fmla="*/ 369108 h 2561350"/>
                  <a:gd name="connsiteX4" fmla="*/ 1966643 w 2086549"/>
                  <a:gd name="connsiteY4" fmla="*/ 1096546 h 2561350"/>
                  <a:gd name="connsiteX5" fmla="*/ 1864063 w 2086549"/>
                  <a:gd name="connsiteY5" fmla="*/ 1037347 h 2561350"/>
                  <a:gd name="connsiteX6" fmla="*/ 1848421 w 2086549"/>
                  <a:gd name="connsiteY6" fmla="*/ 1520560 h 2561350"/>
                  <a:gd name="connsiteX7" fmla="*/ 1999801 w 2086549"/>
                  <a:gd name="connsiteY7" fmla="*/ 1456260 h 2561350"/>
                  <a:gd name="connsiteX8" fmla="*/ 1953381 w 2086549"/>
                  <a:gd name="connsiteY8" fmla="*/ 2180265 h 2561350"/>
                  <a:gd name="connsiteX9" fmla="*/ 1224250 w 2086549"/>
                  <a:gd name="connsiteY9" fmla="*/ 2167002 h 2561350"/>
                  <a:gd name="connsiteX10" fmla="*/ 1244123 w 2086549"/>
                  <a:gd name="connsiteY10" fmla="*/ 2275300 h 2561350"/>
                  <a:gd name="connsiteX11" fmla="*/ 794067 w 2086549"/>
                  <a:gd name="connsiteY11" fmla="*/ 2277680 h 2561350"/>
                  <a:gd name="connsiteX12" fmla="*/ 824000 w 2086549"/>
                  <a:gd name="connsiteY12" fmla="*/ 2167002 h 2561350"/>
                  <a:gd name="connsiteX13" fmla="*/ 131075 w 2086549"/>
                  <a:gd name="connsiteY13" fmla="*/ 2200159 h 2561350"/>
                  <a:gd name="connsiteX14" fmla="*/ 111181 w 2086549"/>
                  <a:gd name="connsiteY14" fmla="*/ 1497962 h 2561350"/>
                  <a:gd name="connsiteX15" fmla="*/ 272494 w 2086549"/>
                  <a:gd name="connsiteY15" fmla="*/ 1561668 h 2561350"/>
                  <a:gd name="connsiteX16" fmla="*/ 250220 w 2086549"/>
                  <a:gd name="connsiteY16" fmla="*/ 1045298 h 2561350"/>
                  <a:gd name="connsiteX17" fmla="*/ 137707 w 2086549"/>
                  <a:gd name="connsiteY17" fmla="*/ 1091040 h 2561350"/>
                  <a:gd name="connsiteX18" fmla="*/ 111181 w 2086549"/>
                  <a:gd name="connsiteY18" fmla="*/ 382371 h 2561350"/>
                  <a:gd name="connsiteX19" fmla="*/ 828971 w 2086549"/>
                  <a:gd name="connsiteY19" fmla="*/ 389002 h 2561350"/>
                  <a:gd name="connsiteX20" fmla="*/ 794067 w 2086549"/>
                  <a:gd name="connsiteY20" fmla="*/ 283670 h 2561350"/>
                  <a:gd name="connsiteX21" fmla="*/ 1029810 w 2086549"/>
                  <a:gd name="connsiteY21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01239 w 2076607"/>
                  <a:gd name="connsiteY17" fmla="*/ 382371 h 2561350"/>
                  <a:gd name="connsiteX18" fmla="*/ 819029 w 2076607"/>
                  <a:gd name="connsiteY18" fmla="*/ 389002 h 2561350"/>
                  <a:gd name="connsiteX19" fmla="*/ 784125 w 2076607"/>
                  <a:gd name="connsiteY19" fmla="*/ 283670 h 2561350"/>
                  <a:gd name="connsiteX20" fmla="*/ 1019868 w 2076607"/>
                  <a:gd name="connsiteY20" fmla="*/ 3 h 2561350"/>
                  <a:gd name="connsiteX0" fmla="*/ 1019868 w 2076607"/>
                  <a:gd name="connsiteY0" fmla="*/ 3 h 2561350"/>
                  <a:gd name="connsiteX1" fmla="*/ 1234181 w 2076607"/>
                  <a:gd name="connsiteY1" fmla="*/ 286050 h 2561350"/>
                  <a:gd name="connsiteX2" fmla="*/ 1212045 w 2076607"/>
                  <a:gd name="connsiteY2" fmla="*/ 389002 h 2561350"/>
                  <a:gd name="connsiteX3" fmla="*/ 1963333 w 2076607"/>
                  <a:gd name="connsiteY3" fmla="*/ 369108 h 2561350"/>
                  <a:gd name="connsiteX4" fmla="*/ 1956701 w 2076607"/>
                  <a:gd name="connsiteY4" fmla="*/ 1096546 h 2561350"/>
                  <a:gd name="connsiteX5" fmla="*/ 1854121 w 2076607"/>
                  <a:gd name="connsiteY5" fmla="*/ 1037347 h 2561350"/>
                  <a:gd name="connsiteX6" fmla="*/ 1838479 w 2076607"/>
                  <a:gd name="connsiteY6" fmla="*/ 1520560 h 2561350"/>
                  <a:gd name="connsiteX7" fmla="*/ 1989859 w 2076607"/>
                  <a:gd name="connsiteY7" fmla="*/ 1456260 h 2561350"/>
                  <a:gd name="connsiteX8" fmla="*/ 1943439 w 2076607"/>
                  <a:gd name="connsiteY8" fmla="*/ 2180265 h 2561350"/>
                  <a:gd name="connsiteX9" fmla="*/ 1214308 w 2076607"/>
                  <a:gd name="connsiteY9" fmla="*/ 2167002 h 2561350"/>
                  <a:gd name="connsiteX10" fmla="*/ 1234181 w 2076607"/>
                  <a:gd name="connsiteY10" fmla="*/ 2275300 h 2561350"/>
                  <a:gd name="connsiteX11" fmla="*/ 784125 w 2076607"/>
                  <a:gd name="connsiteY11" fmla="*/ 2277680 h 2561350"/>
                  <a:gd name="connsiteX12" fmla="*/ 814058 w 2076607"/>
                  <a:gd name="connsiteY12" fmla="*/ 2167002 h 2561350"/>
                  <a:gd name="connsiteX13" fmla="*/ 121133 w 2076607"/>
                  <a:gd name="connsiteY13" fmla="*/ 2200159 h 2561350"/>
                  <a:gd name="connsiteX14" fmla="*/ 101239 w 2076607"/>
                  <a:gd name="connsiteY14" fmla="*/ 1497962 h 2561350"/>
                  <a:gd name="connsiteX15" fmla="*/ 262552 w 2076607"/>
                  <a:gd name="connsiteY15" fmla="*/ 1561668 h 2561350"/>
                  <a:gd name="connsiteX16" fmla="*/ 240278 w 2076607"/>
                  <a:gd name="connsiteY16" fmla="*/ 1045298 h 2561350"/>
                  <a:gd name="connsiteX17" fmla="*/ 136388 w 2076607"/>
                  <a:gd name="connsiteY17" fmla="*/ 727479 h 2561350"/>
                  <a:gd name="connsiteX18" fmla="*/ 101239 w 2076607"/>
                  <a:gd name="connsiteY18" fmla="*/ 382371 h 2561350"/>
                  <a:gd name="connsiteX19" fmla="*/ 819029 w 2076607"/>
                  <a:gd name="connsiteY19" fmla="*/ 389002 h 2561350"/>
                  <a:gd name="connsiteX20" fmla="*/ 784125 w 2076607"/>
                  <a:gd name="connsiteY20" fmla="*/ 283670 h 2561350"/>
                  <a:gd name="connsiteX21" fmla="*/ 1019868 w 2076607"/>
                  <a:gd name="connsiteY21" fmla="*/ 3 h 2561350"/>
                  <a:gd name="connsiteX0" fmla="*/ 1030195 w 2086934"/>
                  <a:gd name="connsiteY0" fmla="*/ 3 h 2561350"/>
                  <a:gd name="connsiteX1" fmla="*/ 1244508 w 2086934"/>
                  <a:gd name="connsiteY1" fmla="*/ 286050 h 2561350"/>
                  <a:gd name="connsiteX2" fmla="*/ 1222372 w 2086934"/>
                  <a:gd name="connsiteY2" fmla="*/ 389002 h 2561350"/>
                  <a:gd name="connsiteX3" fmla="*/ 1973660 w 2086934"/>
                  <a:gd name="connsiteY3" fmla="*/ 369108 h 2561350"/>
                  <a:gd name="connsiteX4" fmla="*/ 1967028 w 2086934"/>
                  <a:gd name="connsiteY4" fmla="*/ 1096546 h 2561350"/>
                  <a:gd name="connsiteX5" fmla="*/ 1864448 w 2086934"/>
                  <a:gd name="connsiteY5" fmla="*/ 1037347 h 2561350"/>
                  <a:gd name="connsiteX6" fmla="*/ 1848806 w 2086934"/>
                  <a:gd name="connsiteY6" fmla="*/ 1520560 h 2561350"/>
                  <a:gd name="connsiteX7" fmla="*/ 2000186 w 2086934"/>
                  <a:gd name="connsiteY7" fmla="*/ 1456260 h 2561350"/>
                  <a:gd name="connsiteX8" fmla="*/ 1953766 w 2086934"/>
                  <a:gd name="connsiteY8" fmla="*/ 2180265 h 2561350"/>
                  <a:gd name="connsiteX9" fmla="*/ 1224635 w 2086934"/>
                  <a:gd name="connsiteY9" fmla="*/ 2167002 h 2561350"/>
                  <a:gd name="connsiteX10" fmla="*/ 1244508 w 2086934"/>
                  <a:gd name="connsiteY10" fmla="*/ 2275300 h 2561350"/>
                  <a:gd name="connsiteX11" fmla="*/ 794452 w 2086934"/>
                  <a:gd name="connsiteY11" fmla="*/ 2277680 h 2561350"/>
                  <a:gd name="connsiteX12" fmla="*/ 824385 w 2086934"/>
                  <a:gd name="connsiteY12" fmla="*/ 2167002 h 2561350"/>
                  <a:gd name="connsiteX13" fmla="*/ 131460 w 2086934"/>
                  <a:gd name="connsiteY13" fmla="*/ 2200159 h 2561350"/>
                  <a:gd name="connsiteX14" fmla="*/ 111566 w 2086934"/>
                  <a:gd name="connsiteY14" fmla="*/ 1497962 h 2561350"/>
                  <a:gd name="connsiteX15" fmla="*/ 272879 w 2086934"/>
                  <a:gd name="connsiteY15" fmla="*/ 1561668 h 2561350"/>
                  <a:gd name="connsiteX16" fmla="*/ 250605 w 2086934"/>
                  <a:gd name="connsiteY16" fmla="*/ 1045298 h 2561350"/>
                  <a:gd name="connsiteX17" fmla="*/ 9943 w 2086934"/>
                  <a:gd name="connsiteY17" fmla="*/ 1018431 h 2561350"/>
                  <a:gd name="connsiteX18" fmla="*/ 111566 w 2086934"/>
                  <a:gd name="connsiteY18" fmla="*/ 382371 h 2561350"/>
                  <a:gd name="connsiteX19" fmla="*/ 829356 w 2086934"/>
                  <a:gd name="connsiteY19" fmla="*/ 389002 h 2561350"/>
                  <a:gd name="connsiteX20" fmla="*/ 794452 w 2086934"/>
                  <a:gd name="connsiteY20" fmla="*/ 283670 h 2561350"/>
                  <a:gd name="connsiteX21" fmla="*/ 1030195 w 2086934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09253 w 2084621"/>
                  <a:gd name="connsiteY14" fmla="*/ 1497962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270566 w 2084621"/>
                  <a:gd name="connsiteY14" fmla="*/ 1561668 h 2561350"/>
                  <a:gd name="connsiteX15" fmla="*/ 248292 w 2084621"/>
                  <a:gd name="connsiteY15" fmla="*/ 1045298 h 2561350"/>
                  <a:gd name="connsiteX16" fmla="*/ 7630 w 2084621"/>
                  <a:gd name="connsiteY16" fmla="*/ 1018431 h 2561350"/>
                  <a:gd name="connsiteX17" fmla="*/ 109253 w 2084621"/>
                  <a:gd name="connsiteY17" fmla="*/ 382371 h 2561350"/>
                  <a:gd name="connsiteX18" fmla="*/ 827043 w 2084621"/>
                  <a:gd name="connsiteY18" fmla="*/ 389002 h 2561350"/>
                  <a:gd name="connsiteX19" fmla="*/ 792139 w 2084621"/>
                  <a:gd name="connsiteY19" fmla="*/ 283670 h 2561350"/>
                  <a:gd name="connsiteX20" fmla="*/ 1027882 w 2084621"/>
                  <a:gd name="connsiteY20" fmla="*/ 3 h 2561350"/>
                  <a:gd name="connsiteX0" fmla="*/ 1027882 w 2084621"/>
                  <a:gd name="connsiteY0" fmla="*/ 3 h 2561350"/>
                  <a:gd name="connsiteX1" fmla="*/ 1242195 w 2084621"/>
                  <a:gd name="connsiteY1" fmla="*/ 286050 h 2561350"/>
                  <a:gd name="connsiteX2" fmla="*/ 1220059 w 2084621"/>
                  <a:gd name="connsiteY2" fmla="*/ 389002 h 2561350"/>
                  <a:gd name="connsiteX3" fmla="*/ 1971347 w 2084621"/>
                  <a:gd name="connsiteY3" fmla="*/ 369108 h 2561350"/>
                  <a:gd name="connsiteX4" fmla="*/ 1964715 w 2084621"/>
                  <a:gd name="connsiteY4" fmla="*/ 1096546 h 2561350"/>
                  <a:gd name="connsiteX5" fmla="*/ 1862135 w 2084621"/>
                  <a:gd name="connsiteY5" fmla="*/ 1037347 h 2561350"/>
                  <a:gd name="connsiteX6" fmla="*/ 1846493 w 2084621"/>
                  <a:gd name="connsiteY6" fmla="*/ 1520560 h 2561350"/>
                  <a:gd name="connsiteX7" fmla="*/ 1997873 w 2084621"/>
                  <a:gd name="connsiteY7" fmla="*/ 1456260 h 2561350"/>
                  <a:gd name="connsiteX8" fmla="*/ 1951453 w 2084621"/>
                  <a:gd name="connsiteY8" fmla="*/ 2180265 h 2561350"/>
                  <a:gd name="connsiteX9" fmla="*/ 1222322 w 2084621"/>
                  <a:gd name="connsiteY9" fmla="*/ 2167002 h 2561350"/>
                  <a:gd name="connsiteX10" fmla="*/ 1242195 w 2084621"/>
                  <a:gd name="connsiteY10" fmla="*/ 2275300 h 2561350"/>
                  <a:gd name="connsiteX11" fmla="*/ 792139 w 2084621"/>
                  <a:gd name="connsiteY11" fmla="*/ 2277680 h 2561350"/>
                  <a:gd name="connsiteX12" fmla="*/ 822072 w 2084621"/>
                  <a:gd name="connsiteY12" fmla="*/ 2167002 h 2561350"/>
                  <a:gd name="connsiteX13" fmla="*/ 129147 w 2084621"/>
                  <a:gd name="connsiteY13" fmla="*/ 2200159 h 2561350"/>
                  <a:gd name="connsiteX14" fmla="*/ 176730 w 2084621"/>
                  <a:gd name="connsiteY14" fmla="*/ 1866419 h 2561350"/>
                  <a:gd name="connsiteX15" fmla="*/ 270566 w 2084621"/>
                  <a:gd name="connsiteY15" fmla="*/ 1561668 h 2561350"/>
                  <a:gd name="connsiteX16" fmla="*/ 248292 w 2084621"/>
                  <a:gd name="connsiteY16" fmla="*/ 1045298 h 2561350"/>
                  <a:gd name="connsiteX17" fmla="*/ 7630 w 2084621"/>
                  <a:gd name="connsiteY17" fmla="*/ 1018431 h 2561350"/>
                  <a:gd name="connsiteX18" fmla="*/ 109253 w 2084621"/>
                  <a:gd name="connsiteY18" fmla="*/ 382371 h 2561350"/>
                  <a:gd name="connsiteX19" fmla="*/ 827043 w 2084621"/>
                  <a:gd name="connsiteY19" fmla="*/ 389002 h 2561350"/>
                  <a:gd name="connsiteX20" fmla="*/ 792139 w 2084621"/>
                  <a:gd name="connsiteY20" fmla="*/ 283670 h 2561350"/>
                  <a:gd name="connsiteX21" fmla="*/ 1027882 w 2084621"/>
                  <a:gd name="connsiteY21" fmla="*/ 3 h 2561350"/>
                  <a:gd name="connsiteX0" fmla="*/ 1033820 w 2090559"/>
                  <a:gd name="connsiteY0" fmla="*/ 3 h 2561350"/>
                  <a:gd name="connsiteX1" fmla="*/ 1248133 w 2090559"/>
                  <a:gd name="connsiteY1" fmla="*/ 286050 h 2561350"/>
                  <a:gd name="connsiteX2" fmla="*/ 1225997 w 2090559"/>
                  <a:gd name="connsiteY2" fmla="*/ 389002 h 2561350"/>
                  <a:gd name="connsiteX3" fmla="*/ 1977285 w 2090559"/>
                  <a:gd name="connsiteY3" fmla="*/ 369108 h 2561350"/>
                  <a:gd name="connsiteX4" fmla="*/ 1970653 w 2090559"/>
                  <a:gd name="connsiteY4" fmla="*/ 1096546 h 2561350"/>
                  <a:gd name="connsiteX5" fmla="*/ 1868073 w 2090559"/>
                  <a:gd name="connsiteY5" fmla="*/ 1037347 h 2561350"/>
                  <a:gd name="connsiteX6" fmla="*/ 1852431 w 2090559"/>
                  <a:gd name="connsiteY6" fmla="*/ 1520560 h 2561350"/>
                  <a:gd name="connsiteX7" fmla="*/ 2003811 w 2090559"/>
                  <a:gd name="connsiteY7" fmla="*/ 1456260 h 2561350"/>
                  <a:gd name="connsiteX8" fmla="*/ 1957391 w 2090559"/>
                  <a:gd name="connsiteY8" fmla="*/ 2180265 h 2561350"/>
                  <a:gd name="connsiteX9" fmla="*/ 1228260 w 2090559"/>
                  <a:gd name="connsiteY9" fmla="*/ 2167002 h 2561350"/>
                  <a:gd name="connsiteX10" fmla="*/ 1248133 w 2090559"/>
                  <a:gd name="connsiteY10" fmla="*/ 2275300 h 2561350"/>
                  <a:gd name="connsiteX11" fmla="*/ 798077 w 2090559"/>
                  <a:gd name="connsiteY11" fmla="*/ 2277680 h 2561350"/>
                  <a:gd name="connsiteX12" fmla="*/ 828010 w 2090559"/>
                  <a:gd name="connsiteY12" fmla="*/ 2167002 h 2561350"/>
                  <a:gd name="connsiteX13" fmla="*/ 135085 w 2090559"/>
                  <a:gd name="connsiteY13" fmla="*/ 2200159 h 2561350"/>
                  <a:gd name="connsiteX14" fmla="*/ 6108 w 2090559"/>
                  <a:gd name="connsiteY14" fmla="*/ 1657531 h 2561350"/>
                  <a:gd name="connsiteX15" fmla="*/ 276504 w 2090559"/>
                  <a:gd name="connsiteY15" fmla="*/ 1561668 h 2561350"/>
                  <a:gd name="connsiteX16" fmla="*/ 254230 w 2090559"/>
                  <a:gd name="connsiteY16" fmla="*/ 1045298 h 2561350"/>
                  <a:gd name="connsiteX17" fmla="*/ 13568 w 2090559"/>
                  <a:gd name="connsiteY17" fmla="*/ 1018431 h 2561350"/>
                  <a:gd name="connsiteX18" fmla="*/ 115191 w 2090559"/>
                  <a:gd name="connsiteY18" fmla="*/ 382371 h 2561350"/>
                  <a:gd name="connsiteX19" fmla="*/ 832981 w 2090559"/>
                  <a:gd name="connsiteY19" fmla="*/ 389002 h 2561350"/>
                  <a:gd name="connsiteX20" fmla="*/ 798077 w 2090559"/>
                  <a:gd name="connsiteY20" fmla="*/ 283670 h 2561350"/>
                  <a:gd name="connsiteX21" fmla="*/ 1033820 w 2090559"/>
                  <a:gd name="connsiteY21" fmla="*/ 3 h 2561350"/>
                  <a:gd name="connsiteX0" fmla="*/ 1032856 w 2089595"/>
                  <a:gd name="connsiteY0" fmla="*/ 3 h 2561350"/>
                  <a:gd name="connsiteX1" fmla="*/ 1247169 w 2089595"/>
                  <a:gd name="connsiteY1" fmla="*/ 286050 h 2561350"/>
                  <a:gd name="connsiteX2" fmla="*/ 1225033 w 2089595"/>
                  <a:gd name="connsiteY2" fmla="*/ 389002 h 2561350"/>
                  <a:gd name="connsiteX3" fmla="*/ 1976321 w 2089595"/>
                  <a:gd name="connsiteY3" fmla="*/ 369108 h 2561350"/>
                  <a:gd name="connsiteX4" fmla="*/ 1969689 w 2089595"/>
                  <a:gd name="connsiteY4" fmla="*/ 1096546 h 2561350"/>
                  <a:gd name="connsiteX5" fmla="*/ 1867109 w 2089595"/>
                  <a:gd name="connsiteY5" fmla="*/ 1037347 h 2561350"/>
                  <a:gd name="connsiteX6" fmla="*/ 1851467 w 2089595"/>
                  <a:gd name="connsiteY6" fmla="*/ 1520560 h 2561350"/>
                  <a:gd name="connsiteX7" fmla="*/ 2002847 w 2089595"/>
                  <a:gd name="connsiteY7" fmla="*/ 1456260 h 2561350"/>
                  <a:gd name="connsiteX8" fmla="*/ 1956427 w 2089595"/>
                  <a:gd name="connsiteY8" fmla="*/ 2180265 h 2561350"/>
                  <a:gd name="connsiteX9" fmla="*/ 1227296 w 2089595"/>
                  <a:gd name="connsiteY9" fmla="*/ 2167002 h 2561350"/>
                  <a:gd name="connsiteX10" fmla="*/ 1247169 w 2089595"/>
                  <a:gd name="connsiteY10" fmla="*/ 2275300 h 2561350"/>
                  <a:gd name="connsiteX11" fmla="*/ 797113 w 2089595"/>
                  <a:gd name="connsiteY11" fmla="*/ 2277680 h 2561350"/>
                  <a:gd name="connsiteX12" fmla="*/ 827046 w 2089595"/>
                  <a:gd name="connsiteY12" fmla="*/ 2167002 h 2561350"/>
                  <a:gd name="connsiteX13" fmla="*/ 134121 w 2089595"/>
                  <a:gd name="connsiteY13" fmla="*/ 2200159 h 2561350"/>
                  <a:gd name="connsiteX14" fmla="*/ 5144 w 2089595"/>
                  <a:gd name="connsiteY14" fmla="*/ 1657531 h 2561350"/>
                  <a:gd name="connsiteX15" fmla="*/ 275540 w 2089595"/>
                  <a:gd name="connsiteY15" fmla="*/ 1561668 h 2561350"/>
                  <a:gd name="connsiteX16" fmla="*/ 253266 w 2089595"/>
                  <a:gd name="connsiteY16" fmla="*/ 1045298 h 2561350"/>
                  <a:gd name="connsiteX17" fmla="*/ 12604 w 2089595"/>
                  <a:gd name="connsiteY17" fmla="*/ 1018431 h 2561350"/>
                  <a:gd name="connsiteX18" fmla="*/ 114227 w 2089595"/>
                  <a:gd name="connsiteY18" fmla="*/ 382371 h 2561350"/>
                  <a:gd name="connsiteX19" fmla="*/ 832017 w 2089595"/>
                  <a:gd name="connsiteY19" fmla="*/ 389002 h 2561350"/>
                  <a:gd name="connsiteX20" fmla="*/ 797113 w 2089595"/>
                  <a:gd name="connsiteY20" fmla="*/ 283670 h 2561350"/>
                  <a:gd name="connsiteX21" fmla="*/ 1032856 w 2089595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5501"/>
                  <a:gd name="connsiteY0" fmla="*/ 3 h 2561350"/>
                  <a:gd name="connsiteX1" fmla="*/ 1243075 w 2085501"/>
                  <a:gd name="connsiteY1" fmla="*/ 286050 h 2561350"/>
                  <a:gd name="connsiteX2" fmla="*/ 1220939 w 2085501"/>
                  <a:gd name="connsiteY2" fmla="*/ 389002 h 2561350"/>
                  <a:gd name="connsiteX3" fmla="*/ 1972227 w 2085501"/>
                  <a:gd name="connsiteY3" fmla="*/ 369108 h 2561350"/>
                  <a:gd name="connsiteX4" fmla="*/ 1965595 w 2085501"/>
                  <a:gd name="connsiteY4" fmla="*/ 1096546 h 2561350"/>
                  <a:gd name="connsiteX5" fmla="*/ 1863015 w 2085501"/>
                  <a:gd name="connsiteY5" fmla="*/ 1037347 h 2561350"/>
                  <a:gd name="connsiteX6" fmla="*/ 1847373 w 2085501"/>
                  <a:gd name="connsiteY6" fmla="*/ 1520560 h 2561350"/>
                  <a:gd name="connsiteX7" fmla="*/ 1998753 w 2085501"/>
                  <a:gd name="connsiteY7" fmla="*/ 1456260 h 2561350"/>
                  <a:gd name="connsiteX8" fmla="*/ 1952333 w 2085501"/>
                  <a:gd name="connsiteY8" fmla="*/ 2180265 h 2561350"/>
                  <a:gd name="connsiteX9" fmla="*/ 1223202 w 2085501"/>
                  <a:gd name="connsiteY9" fmla="*/ 2167002 h 2561350"/>
                  <a:gd name="connsiteX10" fmla="*/ 1243075 w 2085501"/>
                  <a:gd name="connsiteY10" fmla="*/ 2275300 h 2561350"/>
                  <a:gd name="connsiteX11" fmla="*/ 793019 w 2085501"/>
                  <a:gd name="connsiteY11" fmla="*/ 2277680 h 2561350"/>
                  <a:gd name="connsiteX12" fmla="*/ 822952 w 2085501"/>
                  <a:gd name="connsiteY12" fmla="*/ 2167002 h 2561350"/>
                  <a:gd name="connsiteX13" fmla="*/ 130027 w 2085501"/>
                  <a:gd name="connsiteY13" fmla="*/ 2200159 h 2561350"/>
                  <a:gd name="connsiteX14" fmla="*/ 1050 w 2085501"/>
                  <a:gd name="connsiteY14" fmla="*/ 1657531 h 2561350"/>
                  <a:gd name="connsiteX15" fmla="*/ 271446 w 2085501"/>
                  <a:gd name="connsiteY15" fmla="*/ 1561668 h 2561350"/>
                  <a:gd name="connsiteX16" fmla="*/ 249172 w 2085501"/>
                  <a:gd name="connsiteY16" fmla="*/ 1045298 h 2561350"/>
                  <a:gd name="connsiteX17" fmla="*/ 8510 w 2085501"/>
                  <a:gd name="connsiteY17" fmla="*/ 1018431 h 2561350"/>
                  <a:gd name="connsiteX18" fmla="*/ 110133 w 2085501"/>
                  <a:gd name="connsiteY18" fmla="*/ 382371 h 2561350"/>
                  <a:gd name="connsiteX19" fmla="*/ 827923 w 2085501"/>
                  <a:gd name="connsiteY19" fmla="*/ 389002 h 2561350"/>
                  <a:gd name="connsiteX20" fmla="*/ 793019 w 2085501"/>
                  <a:gd name="connsiteY20" fmla="*/ 283670 h 2561350"/>
                  <a:gd name="connsiteX21" fmla="*/ 1028762 w 2085501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863015 w 2081039"/>
                  <a:gd name="connsiteY4" fmla="*/ 1037347 h 2561350"/>
                  <a:gd name="connsiteX5" fmla="*/ 1847373 w 2081039"/>
                  <a:gd name="connsiteY5" fmla="*/ 1520560 h 2561350"/>
                  <a:gd name="connsiteX6" fmla="*/ 1998753 w 2081039"/>
                  <a:gd name="connsiteY6" fmla="*/ 1456260 h 2561350"/>
                  <a:gd name="connsiteX7" fmla="*/ 1952333 w 2081039"/>
                  <a:gd name="connsiteY7" fmla="*/ 2180265 h 2561350"/>
                  <a:gd name="connsiteX8" fmla="*/ 1223202 w 2081039"/>
                  <a:gd name="connsiteY8" fmla="*/ 2167002 h 2561350"/>
                  <a:gd name="connsiteX9" fmla="*/ 1243075 w 2081039"/>
                  <a:gd name="connsiteY9" fmla="*/ 2275300 h 2561350"/>
                  <a:gd name="connsiteX10" fmla="*/ 793019 w 2081039"/>
                  <a:gd name="connsiteY10" fmla="*/ 2277680 h 2561350"/>
                  <a:gd name="connsiteX11" fmla="*/ 822952 w 2081039"/>
                  <a:gd name="connsiteY11" fmla="*/ 2167002 h 2561350"/>
                  <a:gd name="connsiteX12" fmla="*/ 130027 w 2081039"/>
                  <a:gd name="connsiteY12" fmla="*/ 2200159 h 2561350"/>
                  <a:gd name="connsiteX13" fmla="*/ 1050 w 2081039"/>
                  <a:gd name="connsiteY13" fmla="*/ 1657531 h 2561350"/>
                  <a:gd name="connsiteX14" fmla="*/ 271446 w 2081039"/>
                  <a:gd name="connsiteY14" fmla="*/ 1561668 h 2561350"/>
                  <a:gd name="connsiteX15" fmla="*/ 249172 w 2081039"/>
                  <a:gd name="connsiteY15" fmla="*/ 1045298 h 2561350"/>
                  <a:gd name="connsiteX16" fmla="*/ 8510 w 2081039"/>
                  <a:gd name="connsiteY16" fmla="*/ 1018431 h 2561350"/>
                  <a:gd name="connsiteX17" fmla="*/ 110133 w 2081039"/>
                  <a:gd name="connsiteY17" fmla="*/ 382371 h 2561350"/>
                  <a:gd name="connsiteX18" fmla="*/ 827923 w 2081039"/>
                  <a:gd name="connsiteY18" fmla="*/ 389002 h 2561350"/>
                  <a:gd name="connsiteX19" fmla="*/ 793019 w 2081039"/>
                  <a:gd name="connsiteY19" fmla="*/ 283670 h 2561350"/>
                  <a:gd name="connsiteX20" fmla="*/ 1028762 w 2081039"/>
                  <a:gd name="connsiteY20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1933270 w 2081039"/>
                  <a:gd name="connsiteY4" fmla="*/ 764780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72227 w 2081039"/>
                  <a:gd name="connsiteY3" fmla="*/ 36910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7307 w 2081039"/>
                  <a:gd name="connsiteY3" fmla="*/ 371595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81039"/>
                  <a:gd name="connsiteY0" fmla="*/ 3 h 2561350"/>
                  <a:gd name="connsiteX1" fmla="*/ 1243075 w 2081039"/>
                  <a:gd name="connsiteY1" fmla="*/ 286050 h 2561350"/>
                  <a:gd name="connsiteX2" fmla="*/ 1220939 w 2081039"/>
                  <a:gd name="connsiteY2" fmla="*/ 389002 h 2561350"/>
                  <a:gd name="connsiteX3" fmla="*/ 1959793 w 2081039"/>
                  <a:gd name="connsiteY3" fmla="*/ 361648 h 2561350"/>
                  <a:gd name="connsiteX4" fmla="*/ 2067556 w 2081039"/>
                  <a:gd name="connsiteY4" fmla="*/ 961234 h 2561350"/>
                  <a:gd name="connsiteX5" fmla="*/ 1863015 w 2081039"/>
                  <a:gd name="connsiteY5" fmla="*/ 1037347 h 2561350"/>
                  <a:gd name="connsiteX6" fmla="*/ 1847373 w 2081039"/>
                  <a:gd name="connsiteY6" fmla="*/ 1520560 h 2561350"/>
                  <a:gd name="connsiteX7" fmla="*/ 1998753 w 2081039"/>
                  <a:gd name="connsiteY7" fmla="*/ 1456260 h 2561350"/>
                  <a:gd name="connsiteX8" fmla="*/ 1952333 w 2081039"/>
                  <a:gd name="connsiteY8" fmla="*/ 2180265 h 2561350"/>
                  <a:gd name="connsiteX9" fmla="*/ 1223202 w 2081039"/>
                  <a:gd name="connsiteY9" fmla="*/ 2167002 h 2561350"/>
                  <a:gd name="connsiteX10" fmla="*/ 1243075 w 2081039"/>
                  <a:gd name="connsiteY10" fmla="*/ 2275300 h 2561350"/>
                  <a:gd name="connsiteX11" fmla="*/ 793019 w 2081039"/>
                  <a:gd name="connsiteY11" fmla="*/ 2277680 h 2561350"/>
                  <a:gd name="connsiteX12" fmla="*/ 822952 w 2081039"/>
                  <a:gd name="connsiteY12" fmla="*/ 2167002 h 2561350"/>
                  <a:gd name="connsiteX13" fmla="*/ 130027 w 2081039"/>
                  <a:gd name="connsiteY13" fmla="*/ 2200159 h 2561350"/>
                  <a:gd name="connsiteX14" fmla="*/ 1050 w 2081039"/>
                  <a:gd name="connsiteY14" fmla="*/ 1657531 h 2561350"/>
                  <a:gd name="connsiteX15" fmla="*/ 271446 w 2081039"/>
                  <a:gd name="connsiteY15" fmla="*/ 1561668 h 2561350"/>
                  <a:gd name="connsiteX16" fmla="*/ 249172 w 2081039"/>
                  <a:gd name="connsiteY16" fmla="*/ 1045298 h 2561350"/>
                  <a:gd name="connsiteX17" fmla="*/ 8510 w 2081039"/>
                  <a:gd name="connsiteY17" fmla="*/ 1018431 h 2561350"/>
                  <a:gd name="connsiteX18" fmla="*/ 110133 w 2081039"/>
                  <a:gd name="connsiteY18" fmla="*/ 382371 h 2561350"/>
                  <a:gd name="connsiteX19" fmla="*/ 827923 w 2081039"/>
                  <a:gd name="connsiteY19" fmla="*/ 389002 h 2561350"/>
                  <a:gd name="connsiteX20" fmla="*/ 793019 w 2081039"/>
                  <a:gd name="connsiteY20" fmla="*/ 283670 h 2561350"/>
                  <a:gd name="connsiteX21" fmla="*/ 1028762 w 208103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1890996 w 2072429"/>
                  <a:gd name="connsiteY7" fmla="*/ 1722186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20560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63015 w 2072429"/>
                  <a:gd name="connsiteY5" fmla="*/ 1037347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47373 w 2072429"/>
                  <a:gd name="connsiteY5" fmla="*/ 1535481 h 2561350"/>
                  <a:gd name="connsiteX6" fmla="*/ 2065070 w 2072429"/>
                  <a:gd name="connsiteY6" fmla="*/ 1597847 h 2561350"/>
                  <a:gd name="connsiteX7" fmla="*/ 1952333 w 2072429"/>
                  <a:gd name="connsiteY7" fmla="*/ 2180265 h 2561350"/>
                  <a:gd name="connsiteX8" fmla="*/ 1223202 w 2072429"/>
                  <a:gd name="connsiteY8" fmla="*/ 2167002 h 2561350"/>
                  <a:gd name="connsiteX9" fmla="*/ 1243075 w 2072429"/>
                  <a:gd name="connsiteY9" fmla="*/ 2275300 h 2561350"/>
                  <a:gd name="connsiteX10" fmla="*/ 793019 w 2072429"/>
                  <a:gd name="connsiteY10" fmla="*/ 2277680 h 2561350"/>
                  <a:gd name="connsiteX11" fmla="*/ 822952 w 2072429"/>
                  <a:gd name="connsiteY11" fmla="*/ 2167002 h 2561350"/>
                  <a:gd name="connsiteX12" fmla="*/ 130027 w 2072429"/>
                  <a:gd name="connsiteY12" fmla="*/ 2200159 h 2561350"/>
                  <a:gd name="connsiteX13" fmla="*/ 1050 w 2072429"/>
                  <a:gd name="connsiteY13" fmla="*/ 1657531 h 2561350"/>
                  <a:gd name="connsiteX14" fmla="*/ 271446 w 2072429"/>
                  <a:gd name="connsiteY14" fmla="*/ 1561668 h 2561350"/>
                  <a:gd name="connsiteX15" fmla="*/ 249172 w 2072429"/>
                  <a:gd name="connsiteY15" fmla="*/ 1045298 h 2561350"/>
                  <a:gd name="connsiteX16" fmla="*/ 8510 w 2072429"/>
                  <a:gd name="connsiteY16" fmla="*/ 1018431 h 2561350"/>
                  <a:gd name="connsiteX17" fmla="*/ 110133 w 2072429"/>
                  <a:gd name="connsiteY17" fmla="*/ 382371 h 2561350"/>
                  <a:gd name="connsiteX18" fmla="*/ 827923 w 2072429"/>
                  <a:gd name="connsiteY18" fmla="*/ 389002 h 2561350"/>
                  <a:gd name="connsiteX19" fmla="*/ 793019 w 2072429"/>
                  <a:gd name="connsiteY19" fmla="*/ 283670 h 2561350"/>
                  <a:gd name="connsiteX20" fmla="*/ 1028762 w 2072429"/>
                  <a:gd name="connsiteY20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997927 w 2072429"/>
                  <a:gd name="connsiteY5" fmla="*/ 118007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3536 w 2072429"/>
                  <a:gd name="connsiteY5" fmla="*/ 1025891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72429"/>
                  <a:gd name="connsiteY0" fmla="*/ 3 h 2561350"/>
                  <a:gd name="connsiteX1" fmla="*/ 1243075 w 2072429"/>
                  <a:gd name="connsiteY1" fmla="*/ 286050 h 2561350"/>
                  <a:gd name="connsiteX2" fmla="*/ 1220939 w 2072429"/>
                  <a:gd name="connsiteY2" fmla="*/ 389002 h 2561350"/>
                  <a:gd name="connsiteX3" fmla="*/ 1959793 w 2072429"/>
                  <a:gd name="connsiteY3" fmla="*/ 361648 h 2561350"/>
                  <a:gd name="connsiteX4" fmla="*/ 2067556 w 2072429"/>
                  <a:gd name="connsiteY4" fmla="*/ 961234 h 2561350"/>
                  <a:gd name="connsiteX5" fmla="*/ 1881048 w 2072429"/>
                  <a:gd name="connsiteY5" fmla="*/ 1030865 h 2561350"/>
                  <a:gd name="connsiteX6" fmla="*/ 1847373 w 2072429"/>
                  <a:gd name="connsiteY6" fmla="*/ 1535481 h 2561350"/>
                  <a:gd name="connsiteX7" fmla="*/ 2065070 w 2072429"/>
                  <a:gd name="connsiteY7" fmla="*/ 1597847 h 2561350"/>
                  <a:gd name="connsiteX8" fmla="*/ 1952333 w 2072429"/>
                  <a:gd name="connsiteY8" fmla="*/ 2180265 h 2561350"/>
                  <a:gd name="connsiteX9" fmla="*/ 1223202 w 2072429"/>
                  <a:gd name="connsiteY9" fmla="*/ 2167002 h 2561350"/>
                  <a:gd name="connsiteX10" fmla="*/ 1243075 w 2072429"/>
                  <a:gd name="connsiteY10" fmla="*/ 2275300 h 2561350"/>
                  <a:gd name="connsiteX11" fmla="*/ 793019 w 2072429"/>
                  <a:gd name="connsiteY11" fmla="*/ 2277680 h 2561350"/>
                  <a:gd name="connsiteX12" fmla="*/ 822952 w 2072429"/>
                  <a:gd name="connsiteY12" fmla="*/ 2167002 h 2561350"/>
                  <a:gd name="connsiteX13" fmla="*/ 130027 w 2072429"/>
                  <a:gd name="connsiteY13" fmla="*/ 2200159 h 2561350"/>
                  <a:gd name="connsiteX14" fmla="*/ 1050 w 2072429"/>
                  <a:gd name="connsiteY14" fmla="*/ 1657531 h 2561350"/>
                  <a:gd name="connsiteX15" fmla="*/ 271446 w 2072429"/>
                  <a:gd name="connsiteY15" fmla="*/ 1561668 h 2561350"/>
                  <a:gd name="connsiteX16" fmla="*/ 249172 w 2072429"/>
                  <a:gd name="connsiteY16" fmla="*/ 1045298 h 2561350"/>
                  <a:gd name="connsiteX17" fmla="*/ 8510 w 2072429"/>
                  <a:gd name="connsiteY17" fmla="*/ 1018431 h 2561350"/>
                  <a:gd name="connsiteX18" fmla="*/ 110133 w 2072429"/>
                  <a:gd name="connsiteY18" fmla="*/ 382371 h 2561350"/>
                  <a:gd name="connsiteX19" fmla="*/ 827923 w 2072429"/>
                  <a:gd name="connsiteY19" fmla="*/ 389002 h 2561350"/>
                  <a:gd name="connsiteX20" fmla="*/ 793019 w 2072429"/>
                  <a:gd name="connsiteY20" fmla="*/ 283670 h 2561350"/>
                  <a:gd name="connsiteX21" fmla="*/ 1028762 w 2072429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  <a:gd name="connsiteX0" fmla="*/ 1028762 w 2069564"/>
                  <a:gd name="connsiteY0" fmla="*/ 3 h 2561350"/>
                  <a:gd name="connsiteX1" fmla="*/ 1243075 w 2069564"/>
                  <a:gd name="connsiteY1" fmla="*/ 286050 h 2561350"/>
                  <a:gd name="connsiteX2" fmla="*/ 1220939 w 2069564"/>
                  <a:gd name="connsiteY2" fmla="*/ 389002 h 2561350"/>
                  <a:gd name="connsiteX3" fmla="*/ 1959793 w 2069564"/>
                  <a:gd name="connsiteY3" fmla="*/ 361648 h 2561350"/>
                  <a:gd name="connsiteX4" fmla="*/ 2067556 w 2069564"/>
                  <a:gd name="connsiteY4" fmla="*/ 961234 h 2561350"/>
                  <a:gd name="connsiteX5" fmla="*/ 1881048 w 2069564"/>
                  <a:gd name="connsiteY5" fmla="*/ 1030865 h 2561350"/>
                  <a:gd name="connsiteX6" fmla="*/ 1847373 w 2069564"/>
                  <a:gd name="connsiteY6" fmla="*/ 1535481 h 2561350"/>
                  <a:gd name="connsiteX7" fmla="*/ 2065070 w 2069564"/>
                  <a:gd name="connsiteY7" fmla="*/ 1597847 h 2561350"/>
                  <a:gd name="connsiteX8" fmla="*/ 1952333 w 2069564"/>
                  <a:gd name="connsiteY8" fmla="*/ 2180265 h 2561350"/>
                  <a:gd name="connsiteX9" fmla="*/ 1223202 w 2069564"/>
                  <a:gd name="connsiteY9" fmla="*/ 2167002 h 2561350"/>
                  <a:gd name="connsiteX10" fmla="*/ 1243075 w 2069564"/>
                  <a:gd name="connsiteY10" fmla="*/ 2275300 h 2561350"/>
                  <a:gd name="connsiteX11" fmla="*/ 793019 w 2069564"/>
                  <a:gd name="connsiteY11" fmla="*/ 2277680 h 2561350"/>
                  <a:gd name="connsiteX12" fmla="*/ 822952 w 2069564"/>
                  <a:gd name="connsiteY12" fmla="*/ 2167002 h 2561350"/>
                  <a:gd name="connsiteX13" fmla="*/ 130027 w 2069564"/>
                  <a:gd name="connsiteY13" fmla="*/ 2200159 h 2561350"/>
                  <a:gd name="connsiteX14" fmla="*/ 1050 w 2069564"/>
                  <a:gd name="connsiteY14" fmla="*/ 1657531 h 2561350"/>
                  <a:gd name="connsiteX15" fmla="*/ 271446 w 2069564"/>
                  <a:gd name="connsiteY15" fmla="*/ 1561668 h 2561350"/>
                  <a:gd name="connsiteX16" fmla="*/ 249172 w 2069564"/>
                  <a:gd name="connsiteY16" fmla="*/ 1045298 h 2561350"/>
                  <a:gd name="connsiteX17" fmla="*/ 8510 w 2069564"/>
                  <a:gd name="connsiteY17" fmla="*/ 1018431 h 2561350"/>
                  <a:gd name="connsiteX18" fmla="*/ 110133 w 2069564"/>
                  <a:gd name="connsiteY18" fmla="*/ 382371 h 2561350"/>
                  <a:gd name="connsiteX19" fmla="*/ 827923 w 2069564"/>
                  <a:gd name="connsiteY19" fmla="*/ 389002 h 2561350"/>
                  <a:gd name="connsiteX20" fmla="*/ 793019 w 2069564"/>
                  <a:gd name="connsiteY20" fmla="*/ 283670 h 2561350"/>
                  <a:gd name="connsiteX21" fmla="*/ 1028762 w 2069564"/>
                  <a:gd name="connsiteY21" fmla="*/ 3 h 256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69564" h="2561350">
                    <a:moveTo>
                      <a:pt x="1028762" y="3"/>
                    </a:moveTo>
                    <a:cubicBezTo>
                      <a:pt x="1197831" y="-691"/>
                      <a:pt x="1365814" y="120921"/>
                      <a:pt x="1243075" y="286050"/>
                    </a:cubicBezTo>
                    <a:cubicBezTo>
                      <a:pt x="1226965" y="315682"/>
                      <a:pt x="1215183" y="348101"/>
                      <a:pt x="1220939" y="389002"/>
                    </a:cubicBezTo>
                    <a:cubicBezTo>
                      <a:pt x="1226007" y="528261"/>
                      <a:pt x="1696102" y="461119"/>
                      <a:pt x="1959793" y="361648"/>
                    </a:cubicBezTo>
                    <a:cubicBezTo>
                      <a:pt x="2053648" y="496394"/>
                      <a:pt x="2070837" y="822506"/>
                      <a:pt x="2067556" y="961234"/>
                    </a:cubicBezTo>
                    <a:cubicBezTo>
                      <a:pt x="2071425" y="1080232"/>
                      <a:pt x="2014728" y="1106744"/>
                      <a:pt x="1881048" y="1030865"/>
                    </a:cubicBezTo>
                    <a:cubicBezTo>
                      <a:pt x="1483772" y="845572"/>
                      <a:pt x="1585020" y="1699608"/>
                      <a:pt x="1847373" y="1535481"/>
                    </a:cubicBezTo>
                    <a:cubicBezTo>
                      <a:pt x="1929125" y="1495441"/>
                      <a:pt x="2055039" y="1373504"/>
                      <a:pt x="2065070" y="1597847"/>
                    </a:cubicBezTo>
                    <a:cubicBezTo>
                      <a:pt x="2080077" y="1677957"/>
                      <a:pt x="2061145" y="2086235"/>
                      <a:pt x="1952333" y="2180265"/>
                    </a:cubicBezTo>
                    <a:cubicBezTo>
                      <a:pt x="1755709" y="2153739"/>
                      <a:pt x="1373407" y="2007849"/>
                      <a:pt x="1223202" y="2167002"/>
                    </a:cubicBezTo>
                    <a:cubicBezTo>
                      <a:pt x="1209721" y="2193452"/>
                      <a:pt x="1212523" y="2230274"/>
                      <a:pt x="1243075" y="2275300"/>
                    </a:cubicBezTo>
                    <a:cubicBezTo>
                      <a:pt x="1483581" y="2660267"/>
                      <a:pt x="581086" y="2652331"/>
                      <a:pt x="793019" y="2277680"/>
                    </a:cubicBezTo>
                    <a:cubicBezTo>
                      <a:pt x="831994" y="2223379"/>
                      <a:pt x="839802" y="2190096"/>
                      <a:pt x="822952" y="2167002"/>
                    </a:cubicBezTo>
                    <a:cubicBezTo>
                      <a:pt x="720184" y="2021111"/>
                      <a:pt x="378685" y="2147108"/>
                      <a:pt x="130027" y="2200159"/>
                    </a:cubicBezTo>
                    <a:cubicBezTo>
                      <a:pt x="37391" y="2130168"/>
                      <a:pt x="-7600" y="1771407"/>
                      <a:pt x="1050" y="1657531"/>
                    </a:cubicBezTo>
                    <a:cubicBezTo>
                      <a:pt x="24620" y="1416831"/>
                      <a:pt x="117773" y="1502066"/>
                      <a:pt x="271446" y="1561668"/>
                    </a:cubicBezTo>
                    <a:cubicBezTo>
                      <a:pt x="483628" y="1635999"/>
                      <a:pt x="591036" y="1022800"/>
                      <a:pt x="249172" y="1045298"/>
                    </a:cubicBezTo>
                    <a:cubicBezTo>
                      <a:pt x="168463" y="1050498"/>
                      <a:pt x="31683" y="1183628"/>
                      <a:pt x="8510" y="1018431"/>
                    </a:cubicBezTo>
                    <a:cubicBezTo>
                      <a:pt x="-14663" y="907943"/>
                      <a:pt x="13766" y="478572"/>
                      <a:pt x="110133" y="382371"/>
                    </a:cubicBezTo>
                    <a:cubicBezTo>
                      <a:pt x="506339" y="514999"/>
                      <a:pt x="789812" y="488473"/>
                      <a:pt x="827923" y="389002"/>
                    </a:cubicBezTo>
                    <a:cubicBezTo>
                      <a:pt x="838244" y="365427"/>
                      <a:pt x="828672" y="333342"/>
                      <a:pt x="793019" y="283670"/>
                    </a:cubicBezTo>
                    <a:cubicBezTo>
                      <a:pt x="687053" y="96344"/>
                      <a:pt x="859693" y="698"/>
                      <a:pt x="102876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5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p3d prstMaterial="dkEdge">
                <a:bevelT w="508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388482" y="1097274"/>
              <a:ext cx="367037" cy="5126301"/>
              <a:chOff x="4388482" y="1097274"/>
              <a:chExt cx="367037" cy="5126301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4388482" y="1097274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388482" y="2232656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388482" y="3368038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388482" y="4503420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388482" y="5638800"/>
                <a:ext cx="3670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</a:p>
            </p:txBody>
          </p:sp>
        </p:grpSp>
      </p:grpSp>
      <p:pic>
        <p:nvPicPr>
          <p:cNvPr id="48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16632"/>
            <a:ext cx="11013743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9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Top Recruiters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16721" y="6357477"/>
            <a:ext cx="608981" cy="500523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oogle Shape;545;p24"/>
          <p:cNvSpPr/>
          <p:nvPr/>
        </p:nvSpPr>
        <p:spPr>
          <a:xfrm>
            <a:off x="8914032" y="2627212"/>
            <a:ext cx="552600" cy="552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7;p24"/>
          <p:cNvGrpSpPr/>
          <p:nvPr/>
        </p:nvGrpSpPr>
        <p:grpSpPr>
          <a:xfrm>
            <a:off x="2998707" y="4166912"/>
            <a:ext cx="1371613" cy="1294825"/>
            <a:chOff x="1510275" y="3437250"/>
            <a:chExt cx="1371613" cy="1294825"/>
          </a:xfrm>
        </p:grpSpPr>
        <p:sp>
          <p:nvSpPr>
            <p:cNvPr id="8" name="Google Shape;548;p24"/>
            <p:cNvSpPr txBox="1"/>
            <p:nvPr/>
          </p:nvSpPr>
          <p:spPr>
            <a:xfrm>
              <a:off x="1510275" y="3808675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549;p24"/>
            <p:cNvSpPr txBox="1"/>
            <p:nvPr/>
          </p:nvSpPr>
          <p:spPr>
            <a:xfrm>
              <a:off x="1510288" y="3437250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BharatPe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" name="Google Shape;550;p24"/>
          <p:cNvGrpSpPr/>
          <p:nvPr/>
        </p:nvGrpSpPr>
        <p:grpSpPr>
          <a:xfrm>
            <a:off x="4965567" y="4166912"/>
            <a:ext cx="1371605" cy="1294825"/>
            <a:chOff x="3477135" y="3437250"/>
            <a:chExt cx="1371605" cy="1294825"/>
          </a:xfrm>
        </p:grpSpPr>
        <p:sp>
          <p:nvSpPr>
            <p:cNvPr id="11" name="Google Shape;551;p24"/>
            <p:cNvSpPr txBox="1"/>
            <p:nvPr/>
          </p:nvSpPr>
          <p:spPr>
            <a:xfrm>
              <a:off x="3477135" y="3808675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552;p24"/>
            <p:cNvSpPr txBox="1"/>
            <p:nvPr/>
          </p:nvSpPr>
          <p:spPr>
            <a:xfrm>
              <a:off x="3477140" y="3437250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Axis Bank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" name="Google Shape;553;p24"/>
          <p:cNvGrpSpPr/>
          <p:nvPr/>
        </p:nvGrpSpPr>
        <p:grpSpPr>
          <a:xfrm>
            <a:off x="6932425" y="4166912"/>
            <a:ext cx="1371602" cy="1294825"/>
            <a:chOff x="5443993" y="3437250"/>
            <a:chExt cx="1371602" cy="1294825"/>
          </a:xfrm>
        </p:grpSpPr>
        <p:sp>
          <p:nvSpPr>
            <p:cNvPr id="14" name="Google Shape;554;p24"/>
            <p:cNvSpPr txBox="1"/>
            <p:nvPr/>
          </p:nvSpPr>
          <p:spPr>
            <a:xfrm>
              <a:off x="5443995" y="3808675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555;p24"/>
            <p:cNvSpPr txBox="1"/>
            <p:nvPr/>
          </p:nvSpPr>
          <p:spPr>
            <a:xfrm>
              <a:off x="5443993" y="3437250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PhonePe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6" name="Google Shape;556;p24"/>
          <p:cNvGrpSpPr/>
          <p:nvPr/>
        </p:nvGrpSpPr>
        <p:grpSpPr>
          <a:xfrm>
            <a:off x="2998695" y="1884987"/>
            <a:ext cx="1371605" cy="1294825"/>
            <a:chOff x="1510263" y="1155325"/>
            <a:chExt cx="1371605" cy="1294825"/>
          </a:xfrm>
        </p:grpSpPr>
        <p:sp>
          <p:nvSpPr>
            <p:cNvPr id="17" name="Google Shape;557;p24"/>
            <p:cNvSpPr txBox="1"/>
            <p:nvPr/>
          </p:nvSpPr>
          <p:spPr>
            <a:xfrm>
              <a:off x="1510268" y="1526750"/>
              <a:ext cx="1371600" cy="923400"/>
            </a:xfrm>
            <a:prstGeom prst="rect">
              <a:avLst/>
            </a:prstGeom>
            <a:solidFill>
              <a:srgbClr val="FAD902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" name="Google Shape;558;p24"/>
            <p:cNvSpPr txBox="1"/>
            <p:nvPr/>
          </p:nvSpPr>
          <p:spPr>
            <a:xfrm>
              <a:off x="1510263" y="1155325"/>
              <a:ext cx="1371600" cy="3714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Amazon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" name="Google Shape;559;p24"/>
          <p:cNvGrpSpPr/>
          <p:nvPr/>
        </p:nvGrpSpPr>
        <p:grpSpPr>
          <a:xfrm>
            <a:off x="4965556" y="1884987"/>
            <a:ext cx="1371604" cy="1294825"/>
            <a:chOff x="3477124" y="1155325"/>
            <a:chExt cx="1371604" cy="1294825"/>
          </a:xfrm>
        </p:grpSpPr>
        <p:sp>
          <p:nvSpPr>
            <p:cNvPr id="20" name="Google Shape;560;p24"/>
            <p:cNvSpPr txBox="1"/>
            <p:nvPr/>
          </p:nvSpPr>
          <p:spPr>
            <a:xfrm>
              <a:off x="3477128" y="1526750"/>
              <a:ext cx="1371600" cy="923400"/>
            </a:xfrm>
            <a:prstGeom prst="rect">
              <a:avLst/>
            </a:prstGeom>
            <a:solidFill>
              <a:srgbClr val="F7AA49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" name="Google Shape;561;p24"/>
            <p:cNvSpPr txBox="1"/>
            <p:nvPr/>
          </p:nvSpPr>
          <p:spPr>
            <a:xfrm>
              <a:off x="3477124" y="1155325"/>
              <a:ext cx="1371600" cy="3714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OLA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2" name="Google Shape;562;p24"/>
          <p:cNvGrpSpPr/>
          <p:nvPr/>
        </p:nvGrpSpPr>
        <p:grpSpPr>
          <a:xfrm>
            <a:off x="6932418" y="1884987"/>
            <a:ext cx="1371602" cy="1294825"/>
            <a:chOff x="5443986" y="1155325"/>
            <a:chExt cx="1371602" cy="1294825"/>
          </a:xfrm>
        </p:grpSpPr>
        <p:sp>
          <p:nvSpPr>
            <p:cNvPr id="23" name="Google Shape;563;p24"/>
            <p:cNvSpPr txBox="1"/>
            <p:nvPr/>
          </p:nvSpPr>
          <p:spPr>
            <a:xfrm>
              <a:off x="5443988" y="1526750"/>
              <a:ext cx="1371600" cy="923400"/>
            </a:xfrm>
            <a:prstGeom prst="rect">
              <a:avLst/>
            </a:prstGeom>
            <a:solidFill>
              <a:srgbClr val="E2564E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1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2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3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320040" lvl="0" indent="-30480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Char char="●"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List item 4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564;p24"/>
            <p:cNvSpPr txBox="1"/>
            <p:nvPr/>
          </p:nvSpPr>
          <p:spPr>
            <a:xfrm>
              <a:off x="5443986" y="1155325"/>
              <a:ext cx="1371600" cy="371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OLX</a:t>
              </a:r>
              <a:endParaRPr sz="16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25" name="Google Shape;565;p24"/>
          <p:cNvCxnSpPr>
            <a:stCxn id="62" idx="6"/>
            <a:endCxn id="26" idx="2"/>
          </p:cNvCxnSpPr>
          <p:nvPr/>
        </p:nvCxnSpPr>
        <p:spPr>
          <a:xfrm>
            <a:off x="2260569" y="3673362"/>
            <a:ext cx="128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567;p24"/>
          <p:cNvSpPr/>
          <p:nvPr/>
        </p:nvSpPr>
        <p:spPr>
          <a:xfrm>
            <a:off x="3541545" y="3530337"/>
            <a:ext cx="285900" cy="2859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568;p24"/>
          <p:cNvSpPr/>
          <p:nvPr/>
        </p:nvSpPr>
        <p:spPr>
          <a:xfrm>
            <a:off x="5508420" y="3530337"/>
            <a:ext cx="285900" cy="2859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569;p24"/>
          <p:cNvSpPr/>
          <p:nvPr/>
        </p:nvSpPr>
        <p:spPr>
          <a:xfrm>
            <a:off x="7475295" y="3530337"/>
            <a:ext cx="285900" cy="2859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570;p24"/>
          <p:cNvGrpSpPr/>
          <p:nvPr/>
        </p:nvGrpSpPr>
        <p:grpSpPr>
          <a:xfrm>
            <a:off x="6489324" y="1886841"/>
            <a:ext cx="366904" cy="367691"/>
            <a:chOff x="830394" y="2877646"/>
            <a:chExt cx="366904" cy="367691"/>
          </a:xfrm>
        </p:grpSpPr>
        <p:sp>
          <p:nvSpPr>
            <p:cNvPr id="30" name="Google Shape;571;p24"/>
            <p:cNvSpPr/>
            <p:nvPr/>
          </p:nvSpPr>
          <p:spPr>
            <a:xfrm>
              <a:off x="830394" y="2877646"/>
              <a:ext cx="63638" cy="88080"/>
            </a:xfrm>
            <a:custGeom>
              <a:avLst/>
              <a:gdLst/>
              <a:ahLst/>
              <a:cxnLst/>
              <a:rect l="l" t="t" r="r" b="b"/>
              <a:pathLst>
                <a:path w="1859" h="2573" extrusionOk="0">
                  <a:moveTo>
                    <a:pt x="930" y="0"/>
                  </a:moveTo>
                  <a:lnTo>
                    <a:pt x="930" y="24"/>
                  </a:lnTo>
                  <a:cubicBezTo>
                    <a:pt x="406" y="24"/>
                    <a:pt x="1" y="429"/>
                    <a:pt x="1" y="953"/>
                  </a:cubicBezTo>
                  <a:lnTo>
                    <a:pt x="1" y="2263"/>
                  </a:lnTo>
                  <a:cubicBezTo>
                    <a:pt x="1" y="2429"/>
                    <a:pt x="144" y="2572"/>
                    <a:pt x="311" y="2572"/>
                  </a:cubicBezTo>
                  <a:lnTo>
                    <a:pt x="1858" y="2572"/>
                  </a:lnTo>
                  <a:lnTo>
                    <a:pt x="1858" y="953"/>
                  </a:lnTo>
                  <a:cubicBezTo>
                    <a:pt x="1858" y="429"/>
                    <a:pt x="1430" y="0"/>
                    <a:pt x="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24"/>
            <p:cNvSpPr/>
            <p:nvPr/>
          </p:nvSpPr>
          <p:spPr>
            <a:xfrm>
              <a:off x="994265" y="3165405"/>
              <a:ext cx="203033" cy="79933"/>
            </a:xfrm>
            <a:custGeom>
              <a:avLst/>
              <a:gdLst/>
              <a:ahLst/>
              <a:cxnLst/>
              <a:rect l="l" t="t" r="r" b="b"/>
              <a:pathLst>
                <a:path w="5931" h="2335" extrusionOk="0">
                  <a:moveTo>
                    <a:pt x="358" y="1"/>
                  </a:moveTo>
                  <a:lnTo>
                    <a:pt x="358" y="1311"/>
                  </a:lnTo>
                  <a:cubicBezTo>
                    <a:pt x="358" y="1668"/>
                    <a:pt x="239" y="2025"/>
                    <a:pt x="1" y="2335"/>
                  </a:cubicBezTo>
                  <a:lnTo>
                    <a:pt x="5097" y="2335"/>
                  </a:lnTo>
                  <a:cubicBezTo>
                    <a:pt x="5549" y="2335"/>
                    <a:pt x="5930" y="1954"/>
                    <a:pt x="5930" y="1477"/>
                  </a:cubicBezTo>
                  <a:lnTo>
                    <a:pt x="5930" y="287"/>
                  </a:lnTo>
                  <a:cubicBezTo>
                    <a:pt x="5930" y="120"/>
                    <a:pt x="5811" y="1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24"/>
            <p:cNvSpPr/>
            <p:nvPr/>
          </p:nvSpPr>
          <p:spPr>
            <a:xfrm>
              <a:off x="904610" y="2878468"/>
              <a:ext cx="260886" cy="365843"/>
            </a:xfrm>
            <a:custGeom>
              <a:avLst/>
              <a:gdLst/>
              <a:ahLst/>
              <a:cxnLst/>
              <a:rect l="l" t="t" r="r" b="b"/>
              <a:pathLst>
                <a:path w="7621" h="10687" extrusionOk="0">
                  <a:moveTo>
                    <a:pt x="5930" y="1239"/>
                  </a:moveTo>
                  <a:cubicBezTo>
                    <a:pt x="6311" y="1286"/>
                    <a:pt x="6311" y="1834"/>
                    <a:pt x="5930" y="1858"/>
                  </a:cubicBezTo>
                  <a:lnTo>
                    <a:pt x="1953" y="1858"/>
                  </a:lnTo>
                  <a:cubicBezTo>
                    <a:pt x="1572" y="1834"/>
                    <a:pt x="1572" y="1286"/>
                    <a:pt x="1953" y="1239"/>
                  </a:cubicBezTo>
                  <a:close/>
                  <a:moveTo>
                    <a:pt x="5930" y="2358"/>
                  </a:moveTo>
                  <a:cubicBezTo>
                    <a:pt x="6311" y="2382"/>
                    <a:pt x="6311" y="2929"/>
                    <a:pt x="5930" y="2977"/>
                  </a:cubicBezTo>
                  <a:lnTo>
                    <a:pt x="1953" y="2977"/>
                  </a:lnTo>
                  <a:cubicBezTo>
                    <a:pt x="1572" y="2929"/>
                    <a:pt x="1572" y="2382"/>
                    <a:pt x="1953" y="2358"/>
                  </a:cubicBezTo>
                  <a:close/>
                  <a:moveTo>
                    <a:pt x="5311" y="3453"/>
                  </a:moveTo>
                  <a:cubicBezTo>
                    <a:pt x="5668" y="3477"/>
                    <a:pt x="5668" y="4049"/>
                    <a:pt x="5311" y="4072"/>
                  </a:cubicBezTo>
                  <a:lnTo>
                    <a:pt x="1953" y="4072"/>
                  </a:lnTo>
                  <a:cubicBezTo>
                    <a:pt x="1572" y="4049"/>
                    <a:pt x="1572" y="3477"/>
                    <a:pt x="1953" y="3453"/>
                  </a:cubicBezTo>
                  <a:close/>
                  <a:moveTo>
                    <a:pt x="5930" y="4549"/>
                  </a:moveTo>
                  <a:cubicBezTo>
                    <a:pt x="6311" y="4596"/>
                    <a:pt x="6311" y="5144"/>
                    <a:pt x="5930" y="5192"/>
                  </a:cubicBezTo>
                  <a:lnTo>
                    <a:pt x="1953" y="5192"/>
                  </a:lnTo>
                  <a:cubicBezTo>
                    <a:pt x="1572" y="5144"/>
                    <a:pt x="1572" y="4596"/>
                    <a:pt x="1953" y="4549"/>
                  </a:cubicBezTo>
                  <a:close/>
                  <a:moveTo>
                    <a:pt x="4882" y="5692"/>
                  </a:moveTo>
                  <a:cubicBezTo>
                    <a:pt x="5311" y="5692"/>
                    <a:pt x="5311" y="6311"/>
                    <a:pt x="4882" y="6311"/>
                  </a:cubicBezTo>
                  <a:lnTo>
                    <a:pt x="1953" y="6311"/>
                  </a:lnTo>
                  <a:cubicBezTo>
                    <a:pt x="1524" y="6311"/>
                    <a:pt x="1524" y="5692"/>
                    <a:pt x="1953" y="5692"/>
                  </a:cubicBezTo>
                  <a:close/>
                  <a:moveTo>
                    <a:pt x="0" y="0"/>
                  </a:moveTo>
                  <a:cubicBezTo>
                    <a:pt x="191" y="262"/>
                    <a:pt x="310" y="572"/>
                    <a:pt x="310" y="881"/>
                  </a:cubicBezTo>
                  <a:lnTo>
                    <a:pt x="310" y="9669"/>
                  </a:lnTo>
                  <a:cubicBezTo>
                    <a:pt x="310" y="10348"/>
                    <a:pt x="822" y="10687"/>
                    <a:pt x="1334" y="10687"/>
                  </a:cubicBezTo>
                  <a:cubicBezTo>
                    <a:pt x="1846" y="10687"/>
                    <a:pt x="2358" y="10348"/>
                    <a:pt x="2358" y="9669"/>
                  </a:cubicBezTo>
                  <a:lnTo>
                    <a:pt x="2358" y="8097"/>
                  </a:lnTo>
                  <a:cubicBezTo>
                    <a:pt x="2334" y="7907"/>
                    <a:pt x="2501" y="7740"/>
                    <a:pt x="2691" y="7740"/>
                  </a:cubicBezTo>
                  <a:lnTo>
                    <a:pt x="7621" y="7764"/>
                  </a:lnTo>
                  <a:lnTo>
                    <a:pt x="7621" y="1072"/>
                  </a:lnTo>
                  <a:cubicBezTo>
                    <a:pt x="7621" y="477"/>
                    <a:pt x="7121" y="0"/>
                    <a:pt x="6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74;p24"/>
          <p:cNvGrpSpPr/>
          <p:nvPr/>
        </p:nvGrpSpPr>
        <p:grpSpPr>
          <a:xfrm>
            <a:off x="6533347" y="4171606"/>
            <a:ext cx="278858" cy="362009"/>
            <a:chOff x="2461675" y="2880898"/>
            <a:chExt cx="278858" cy="362009"/>
          </a:xfrm>
          <a:solidFill>
            <a:schemeClr val="accent4">
              <a:lumMod val="50000"/>
            </a:schemeClr>
          </a:solidFill>
        </p:grpSpPr>
        <p:sp>
          <p:nvSpPr>
            <p:cNvPr id="34" name="Google Shape;575;p24"/>
            <p:cNvSpPr/>
            <p:nvPr/>
          </p:nvSpPr>
          <p:spPr>
            <a:xfrm>
              <a:off x="2461675" y="2880898"/>
              <a:ext cx="278858" cy="362009"/>
            </a:xfrm>
            <a:custGeom>
              <a:avLst/>
              <a:gdLst/>
              <a:ahLst/>
              <a:cxnLst/>
              <a:rect l="l" t="t" r="r" b="b"/>
              <a:pathLst>
                <a:path w="8146" h="10575" extrusionOk="0">
                  <a:moveTo>
                    <a:pt x="4085" y="1590"/>
                  </a:moveTo>
                  <a:cubicBezTo>
                    <a:pt x="4138" y="1590"/>
                    <a:pt x="4192" y="1608"/>
                    <a:pt x="4240" y="1644"/>
                  </a:cubicBezTo>
                  <a:lnTo>
                    <a:pt x="6526" y="3001"/>
                  </a:lnTo>
                  <a:cubicBezTo>
                    <a:pt x="6621" y="3049"/>
                    <a:pt x="6693" y="3144"/>
                    <a:pt x="6693" y="3263"/>
                  </a:cubicBezTo>
                  <a:cubicBezTo>
                    <a:pt x="6693" y="3358"/>
                    <a:pt x="6621" y="3478"/>
                    <a:pt x="6526" y="3525"/>
                  </a:cubicBezTo>
                  <a:lnTo>
                    <a:pt x="5669" y="4025"/>
                  </a:lnTo>
                  <a:lnTo>
                    <a:pt x="5669" y="5502"/>
                  </a:lnTo>
                  <a:cubicBezTo>
                    <a:pt x="5669" y="5597"/>
                    <a:pt x="5621" y="5692"/>
                    <a:pt x="5526" y="5764"/>
                  </a:cubicBezTo>
                  <a:cubicBezTo>
                    <a:pt x="5085" y="6038"/>
                    <a:pt x="4579" y="6175"/>
                    <a:pt x="4070" y="6175"/>
                  </a:cubicBezTo>
                  <a:cubicBezTo>
                    <a:pt x="3561" y="6175"/>
                    <a:pt x="3049" y="6038"/>
                    <a:pt x="2596" y="5764"/>
                  </a:cubicBezTo>
                  <a:cubicBezTo>
                    <a:pt x="2525" y="5692"/>
                    <a:pt x="2454" y="5597"/>
                    <a:pt x="2454" y="5502"/>
                  </a:cubicBezTo>
                  <a:lnTo>
                    <a:pt x="2454" y="4025"/>
                  </a:lnTo>
                  <a:lnTo>
                    <a:pt x="1620" y="3525"/>
                  </a:lnTo>
                  <a:cubicBezTo>
                    <a:pt x="1525" y="3478"/>
                    <a:pt x="1477" y="3358"/>
                    <a:pt x="1477" y="3263"/>
                  </a:cubicBezTo>
                  <a:cubicBezTo>
                    <a:pt x="1477" y="3144"/>
                    <a:pt x="1525" y="3049"/>
                    <a:pt x="1620" y="3001"/>
                  </a:cubicBezTo>
                  <a:lnTo>
                    <a:pt x="3930" y="1644"/>
                  </a:lnTo>
                  <a:cubicBezTo>
                    <a:pt x="3978" y="1608"/>
                    <a:pt x="4031" y="1590"/>
                    <a:pt x="4085" y="1590"/>
                  </a:cubicBezTo>
                  <a:close/>
                  <a:moveTo>
                    <a:pt x="4073" y="1"/>
                  </a:moveTo>
                  <a:cubicBezTo>
                    <a:pt x="1834" y="1"/>
                    <a:pt x="1" y="1811"/>
                    <a:pt x="1" y="4073"/>
                  </a:cubicBezTo>
                  <a:cubicBezTo>
                    <a:pt x="25" y="4883"/>
                    <a:pt x="239" y="5668"/>
                    <a:pt x="620" y="6407"/>
                  </a:cubicBezTo>
                  <a:cubicBezTo>
                    <a:pt x="1001" y="7121"/>
                    <a:pt x="1430" y="7812"/>
                    <a:pt x="1953" y="8455"/>
                  </a:cubicBezTo>
                  <a:cubicBezTo>
                    <a:pt x="2525" y="9169"/>
                    <a:pt x="3168" y="9860"/>
                    <a:pt x="3882" y="10479"/>
                  </a:cubicBezTo>
                  <a:cubicBezTo>
                    <a:pt x="3930" y="10527"/>
                    <a:pt x="4002" y="10574"/>
                    <a:pt x="4073" y="10574"/>
                  </a:cubicBezTo>
                  <a:cubicBezTo>
                    <a:pt x="4144" y="10550"/>
                    <a:pt x="4216" y="10527"/>
                    <a:pt x="4287" y="10479"/>
                  </a:cubicBezTo>
                  <a:cubicBezTo>
                    <a:pt x="4978" y="9860"/>
                    <a:pt x="5621" y="9169"/>
                    <a:pt x="6192" y="8455"/>
                  </a:cubicBezTo>
                  <a:cubicBezTo>
                    <a:pt x="6716" y="7812"/>
                    <a:pt x="7169" y="7121"/>
                    <a:pt x="7526" y="6407"/>
                  </a:cubicBezTo>
                  <a:cubicBezTo>
                    <a:pt x="7907" y="5668"/>
                    <a:pt x="8121" y="4883"/>
                    <a:pt x="8145" y="4073"/>
                  </a:cubicBezTo>
                  <a:cubicBezTo>
                    <a:pt x="8145" y="1811"/>
                    <a:pt x="6335" y="1"/>
                    <a:pt x="4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24"/>
            <p:cNvSpPr/>
            <p:nvPr/>
          </p:nvSpPr>
          <p:spPr>
            <a:xfrm>
              <a:off x="2567659" y="3030905"/>
              <a:ext cx="67712" cy="40394"/>
            </a:xfrm>
            <a:custGeom>
              <a:avLst/>
              <a:gdLst/>
              <a:ahLst/>
              <a:cxnLst/>
              <a:rect l="l" t="t" r="r" b="b"/>
              <a:pathLst>
                <a:path w="1978" h="1180" extrusionOk="0">
                  <a:moveTo>
                    <a:pt x="1" y="1"/>
                  </a:moveTo>
                  <a:lnTo>
                    <a:pt x="1" y="929"/>
                  </a:lnTo>
                  <a:cubicBezTo>
                    <a:pt x="310" y="1096"/>
                    <a:pt x="650" y="1179"/>
                    <a:pt x="989" y="1179"/>
                  </a:cubicBezTo>
                  <a:cubicBezTo>
                    <a:pt x="1328" y="1179"/>
                    <a:pt x="1668" y="1096"/>
                    <a:pt x="1977" y="929"/>
                  </a:cubicBezTo>
                  <a:lnTo>
                    <a:pt x="1977" y="1"/>
                  </a:lnTo>
                  <a:lnTo>
                    <a:pt x="1144" y="501"/>
                  </a:lnTo>
                  <a:cubicBezTo>
                    <a:pt x="1096" y="524"/>
                    <a:pt x="1048" y="524"/>
                    <a:pt x="977" y="524"/>
                  </a:cubicBezTo>
                  <a:cubicBezTo>
                    <a:pt x="929" y="524"/>
                    <a:pt x="882" y="501"/>
                    <a:pt x="834" y="477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24"/>
            <p:cNvSpPr/>
            <p:nvPr/>
          </p:nvSpPr>
          <p:spPr>
            <a:xfrm>
              <a:off x="2543217" y="2958367"/>
              <a:ext cx="115774" cy="67678"/>
            </a:xfrm>
            <a:custGeom>
              <a:avLst/>
              <a:gdLst/>
              <a:ahLst/>
              <a:cxnLst/>
              <a:rect l="l" t="t" r="r" b="b"/>
              <a:pathLst>
                <a:path w="3382" h="1977" extrusionOk="0">
                  <a:moveTo>
                    <a:pt x="1691" y="0"/>
                  </a:moveTo>
                  <a:lnTo>
                    <a:pt x="0" y="976"/>
                  </a:lnTo>
                  <a:lnTo>
                    <a:pt x="1691" y="1977"/>
                  </a:lnTo>
                  <a:lnTo>
                    <a:pt x="3382" y="976"/>
                  </a:lnTo>
                  <a:lnTo>
                    <a:pt x="16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78;p24"/>
          <p:cNvGrpSpPr/>
          <p:nvPr/>
        </p:nvGrpSpPr>
        <p:grpSpPr>
          <a:xfrm>
            <a:off x="2537593" y="1890066"/>
            <a:ext cx="384910" cy="363173"/>
            <a:chOff x="6375511" y="3462201"/>
            <a:chExt cx="384910" cy="363173"/>
          </a:xfrm>
          <a:solidFill>
            <a:srgbClr val="002060"/>
          </a:solidFill>
        </p:grpSpPr>
        <p:sp>
          <p:nvSpPr>
            <p:cNvPr id="38" name="Google Shape;579;p24"/>
            <p:cNvSpPr/>
            <p:nvPr/>
          </p:nvSpPr>
          <p:spPr>
            <a:xfrm>
              <a:off x="6598981" y="3604813"/>
              <a:ext cx="50561" cy="25914"/>
            </a:xfrm>
            <a:custGeom>
              <a:avLst/>
              <a:gdLst/>
              <a:ahLst/>
              <a:cxnLst/>
              <a:rect l="l" t="t" r="r" b="b"/>
              <a:pathLst>
                <a:path w="1477" h="757" extrusionOk="0">
                  <a:moveTo>
                    <a:pt x="0" y="1"/>
                  </a:moveTo>
                  <a:lnTo>
                    <a:pt x="0" y="596"/>
                  </a:lnTo>
                  <a:cubicBezTo>
                    <a:pt x="226" y="703"/>
                    <a:pt x="477" y="757"/>
                    <a:pt x="730" y="757"/>
                  </a:cubicBezTo>
                  <a:cubicBezTo>
                    <a:pt x="983" y="757"/>
                    <a:pt x="1239" y="703"/>
                    <a:pt x="1477" y="596"/>
                  </a:cubicBezTo>
                  <a:lnTo>
                    <a:pt x="1477" y="1"/>
                  </a:lnTo>
                  <a:lnTo>
                    <a:pt x="881" y="334"/>
                  </a:lnTo>
                  <a:cubicBezTo>
                    <a:pt x="834" y="358"/>
                    <a:pt x="786" y="358"/>
                    <a:pt x="738" y="358"/>
                  </a:cubicBezTo>
                  <a:cubicBezTo>
                    <a:pt x="691" y="358"/>
                    <a:pt x="619" y="358"/>
                    <a:pt x="572" y="334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24"/>
            <p:cNvSpPr/>
            <p:nvPr/>
          </p:nvSpPr>
          <p:spPr>
            <a:xfrm>
              <a:off x="6581864" y="3545317"/>
              <a:ext cx="84794" cy="48952"/>
            </a:xfrm>
            <a:custGeom>
              <a:avLst/>
              <a:gdLst/>
              <a:ahLst/>
              <a:cxnLst/>
              <a:rect l="l" t="t" r="r" b="b"/>
              <a:pathLst>
                <a:path w="2477" h="1430" extrusionOk="0">
                  <a:moveTo>
                    <a:pt x="1238" y="0"/>
                  </a:moveTo>
                  <a:lnTo>
                    <a:pt x="0" y="715"/>
                  </a:lnTo>
                  <a:lnTo>
                    <a:pt x="1238" y="1429"/>
                  </a:lnTo>
                  <a:lnTo>
                    <a:pt x="2477" y="715"/>
                  </a:lnTo>
                  <a:lnTo>
                    <a:pt x="12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24"/>
            <p:cNvSpPr/>
            <p:nvPr/>
          </p:nvSpPr>
          <p:spPr>
            <a:xfrm>
              <a:off x="6375511" y="3462201"/>
              <a:ext cx="384910" cy="363173"/>
            </a:xfrm>
            <a:custGeom>
              <a:avLst/>
              <a:gdLst/>
              <a:ahLst/>
              <a:cxnLst/>
              <a:rect l="l" t="t" r="r" b="b"/>
              <a:pathLst>
                <a:path w="11244" h="10609" extrusionOk="0">
                  <a:moveTo>
                    <a:pt x="7255" y="1750"/>
                  </a:moveTo>
                  <a:cubicBezTo>
                    <a:pt x="7308" y="1750"/>
                    <a:pt x="7362" y="1762"/>
                    <a:pt x="7409" y="1785"/>
                  </a:cubicBezTo>
                  <a:lnTo>
                    <a:pt x="9267" y="2881"/>
                  </a:lnTo>
                  <a:cubicBezTo>
                    <a:pt x="9481" y="2976"/>
                    <a:pt x="9481" y="3309"/>
                    <a:pt x="9267" y="3405"/>
                  </a:cubicBezTo>
                  <a:lnTo>
                    <a:pt x="8624" y="3786"/>
                  </a:lnTo>
                  <a:lnTo>
                    <a:pt x="8624" y="4929"/>
                  </a:lnTo>
                  <a:cubicBezTo>
                    <a:pt x="8624" y="5048"/>
                    <a:pt x="8552" y="5143"/>
                    <a:pt x="8481" y="5191"/>
                  </a:cubicBezTo>
                  <a:cubicBezTo>
                    <a:pt x="8112" y="5429"/>
                    <a:pt x="7689" y="5548"/>
                    <a:pt x="7266" y="5548"/>
                  </a:cubicBezTo>
                  <a:cubicBezTo>
                    <a:pt x="6844" y="5548"/>
                    <a:pt x="6421" y="5429"/>
                    <a:pt x="6052" y="5191"/>
                  </a:cubicBezTo>
                  <a:cubicBezTo>
                    <a:pt x="5957" y="5143"/>
                    <a:pt x="5909" y="5048"/>
                    <a:pt x="5909" y="4929"/>
                  </a:cubicBezTo>
                  <a:lnTo>
                    <a:pt x="5909" y="3786"/>
                  </a:lnTo>
                  <a:lnTo>
                    <a:pt x="5266" y="3405"/>
                  </a:lnTo>
                  <a:cubicBezTo>
                    <a:pt x="5028" y="3309"/>
                    <a:pt x="5028" y="2976"/>
                    <a:pt x="5266" y="2881"/>
                  </a:cubicBezTo>
                  <a:lnTo>
                    <a:pt x="7100" y="1785"/>
                  </a:lnTo>
                  <a:cubicBezTo>
                    <a:pt x="7147" y="1762"/>
                    <a:pt x="7201" y="1750"/>
                    <a:pt x="7255" y="1750"/>
                  </a:cubicBezTo>
                  <a:close/>
                  <a:moveTo>
                    <a:pt x="7294" y="1"/>
                  </a:moveTo>
                  <a:cubicBezTo>
                    <a:pt x="5422" y="1"/>
                    <a:pt x="3623" y="1451"/>
                    <a:pt x="3623" y="3643"/>
                  </a:cubicBezTo>
                  <a:cubicBezTo>
                    <a:pt x="3623" y="4500"/>
                    <a:pt x="3909" y="5334"/>
                    <a:pt x="4480" y="6001"/>
                  </a:cubicBezTo>
                  <a:lnTo>
                    <a:pt x="3909" y="6548"/>
                  </a:lnTo>
                  <a:cubicBezTo>
                    <a:pt x="3830" y="6520"/>
                    <a:pt x="3748" y="6506"/>
                    <a:pt x="3665" y="6506"/>
                  </a:cubicBezTo>
                  <a:cubicBezTo>
                    <a:pt x="3470" y="6506"/>
                    <a:pt x="3273" y="6581"/>
                    <a:pt x="3123" y="6715"/>
                  </a:cubicBezTo>
                  <a:lnTo>
                    <a:pt x="551" y="9311"/>
                  </a:lnTo>
                  <a:cubicBezTo>
                    <a:pt x="1" y="9861"/>
                    <a:pt x="509" y="10608"/>
                    <a:pt x="1098" y="10608"/>
                  </a:cubicBezTo>
                  <a:cubicBezTo>
                    <a:pt x="1275" y="10608"/>
                    <a:pt x="1458" y="10541"/>
                    <a:pt x="1622" y="10382"/>
                  </a:cubicBezTo>
                  <a:lnTo>
                    <a:pt x="4194" y="7787"/>
                  </a:lnTo>
                  <a:cubicBezTo>
                    <a:pt x="4409" y="7572"/>
                    <a:pt x="4480" y="7263"/>
                    <a:pt x="4361" y="7001"/>
                  </a:cubicBezTo>
                  <a:lnTo>
                    <a:pt x="4933" y="6429"/>
                  </a:lnTo>
                  <a:cubicBezTo>
                    <a:pt x="5605" y="6993"/>
                    <a:pt x="6431" y="7271"/>
                    <a:pt x="7254" y="7271"/>
                  </a:cubicBezTo>
                  <a:cubicBezTo>
                    <a:pt x="8239" y="7271"/>
                    <a:pt x="9220" y="6874"/>
                    <a:pt x="9934" y="6096"/>
                  </a:cubicBezTo>
                  <a:cubicBezTo>
                    <a:pt x="11243" y="4667"/>
                    <a:pt x="11196" y="2452"/>
                    <a:pt x="9862" y="1071"/>
                  </a:cubicBezTo>
                  <a:lnTo>
                    <a:pt x="9838" y="1071"/>
                  </a:lnTo>
                  <a:cubicBezTo>
                    <a:pt x="9099" y="332"/>
                    <a:pt x="8189" y="1"/>
                    <a:pt x="7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582;p24"/>
          <p:cNvGrpSpPr/>
          <p:nvPr/>
        </p:nvGrpSpPr>
        <p:grpSpPr>
          <a:xfrm>
            <a:off x="4559287" y="4169156"/>
            <a:ext cx="293509" cy="366904"/>
            <a:chOff x="867091" y="4631994"/>
            <a:chExt cx="293509" cy="366904"/>
          </a:xfrm>
          <a:solidFill>
            <a:schemeClr val="accent2">
              <a:lumMod val="75000"/>
            </a:schemeClr>
          </a:solidFill>
        </p:grpSpPr>
        <p:sp>
          <p:nvSpPr>
            <p:cNvPr id="42" name="Google Shape;583;p24"/>
            <p:cNvSpPr/>
            <p:nvPr/>
          </p:nvSpPr>
          <p:spPr>
            <a:xfrm>
              <a:off x="1092101" y="4638532"/>
              <a:ext cx="62817" cy="69321"/>
            </a:xfrm>
            <a:custGeom>
              <a:avLst/>
              <a:gdLst/>
              <a:ahLst/>
              <a:cxnLst/>
              <a:rect l="l" t="t" r="r" b="b"/>
              <a:pathLst>
                <a:path w="1835" h="2025" extrusionOk="0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24"/>
            <p:cNvSpPr/>
            <p:nvPr/>
          </p:nvSpPr>
          <p:spPr>
            <a:xfrm>
              <a:off x="867091" y="4631994"/>
              <a:ext cx="293509" cy="366904"/>
            </a:xfrm>
            <a:custGeom>
              <a:avLst/>
              <a:gdLst/>
              <a:ahLst/>
              <a:cxnLst/>
              <a:rect l="l" t="t" r="r" b="b"/>
              <a:pathLst>
                <a:path w="8574" h="10718" extrusionOk="0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585;p24"/>
          <p:cNvGrpSpPr/>
          <p:nvPr/>
        </p:nvGrpSpPr>
        <p:grpSpPr>
          <a:xfrm>
            <a:off x="2549044" y="4171615"/>
            <a:ext cx="362009" cy="362009"/>
            <a:chOff x="7171245" y="4054012"/>
            <a:chExt cx="362009" cy="362009"/>
          </a:xfrm>
          <a:solidFill>
            <a:srgbClr val="002060"/>
          </a:solidFill>
        </p:grpSpPr>
        <p:sp>
          <p:nvSpPr>
            <p:cNvPr id="45" name="Google Shape;586;p24"/>
            <p:cNvSpPr/>
            <p:nvPr/>
          </p:nvSpPr>
          <p:spPr>
            <a:xfrm>
              <a:off x="7171245" y="4305929"/>
              <a:ext cx="152506" cy="110092"/>
            </a:xfrm>
            <a:custGeom>
              <a:avLst/>
              <a:gdLst/>
              <a:ahLst/>
              <a:cxnLst/>
              <a:rect l="l" t="t" r="r" b="b"/>
              <a:pathLst>
                <a:path w="4455" h="3216" extrusionOk="0">
                  <a:moveTo>
                    <a:pt x="1716" y="0"/>
                  </a:moveTo>
                  <a:cubicBezTo>
                    <a:pt x="715" y="191"/>
                    <a:pt x="1" y="1072"/>
                    <a:pt x="1" y="2096"/>
                  </a:cubicBezTo>
                  <a:lnTo>
                    <a:pt x="1" y="2286"/>
                  </a:lnTo>
                  <a:cubicBezTo>
                    <a:pt x="1" y="2810"/>
                    <a:pt x="430" y="3215"/>
                    <a:pt x="930" y="3215"/>
                  </a:cubicBezTo>
                  <a:lnTo>
                    <a:pt x="1644" y="3215"/>
                  </a:lnTo>
                  <a:lnTo>
                    <a:pt x="1644" y="2215"/>
                  </a:lnTo>
                  <a:cubicBezTo>
                    <a:pt x="1644" y="2012"/>
                    <a:pt x="1799" y="1911"/>
                    <a:pt x="1954" y="1911"/>
                  </a:cubicBezTo>
                  <a:cubicBezTo>
                    <a:pt x="2109" y="1911"/>
                    <a:pt x="2263" y="2012"/>
                    <a:pt x="2263" y="2215"/>
                  </a:cubicBezTo>
                  <a:lnTo>
                    <a:pt x="2263" y="3215"/>
                  </a:lnTo>
                  <a:lnTo>
                    <a:pt x="4454" y="3215"/>
                  </a:lnTo>
                  <a:lnTo>
                    <a:pt x="17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24"/>
            <p:cNvSpPr/>
            <p:nvPr/>
          </p:nvSpPr>
          <p:spPr>
            <a:xfrm>
              <a:off x="7379961" y="4305107"/>
              <a:ext cx="153293" cy="110092"/>
            </a:xfrm>
            <a:custGeom>
              <a:avLst/>
              <a:gdLst/>
              <a:ahLst/>
              <a:cxnLst/>
              <a:rect l="l" t="t" r="r" b="b"/>
              <a:pathLst>
                <a:path w="4478" h="3216" extrusionOk="0">
                  <a:moveTo>
                    <a:pt x="2715" y="0"/>
                  </a:moveTo>
                  <a:lnTo>
                    <a:pt x="0" y="3215"/>
                  </a:lnTo>
                  <a:lnTo>
                    <a:pt x="2215" y="3215"/>
                  </a:lnTo>
                  <a:lnTo>
                    <a:pt x="2215" y="2239"/>
                  </a:lnTo>
                  <a:cubicBezTo>
                    <a:pt x="2215" y="2025"/>
                    <a:pt x="2370" y="1917"/>
                    <a:pt x="2525" y="1917"/>
                  </a:cubicBezTo>
                  <a:cubicBezTo>
                    <a:pt x="2680" y="1917"/>
                    <a:pt x="2834" y="2025"/>
                    <a:pt x="2834" y="2239"/>
                  </a:cubicBezTo>
                  <a:lnTo>
                    <a:pt x="2834" y="3215"/>
                  </a:lnTo>
                  <a:lnTo>
                    <a:pt x="3549" y="3215"/>
                  </a:lnTo>
                  <a:cubicBezTo>
                    <a:pt x="4049" y="3215"/>
                    <a:pt x="4478" y="2810"/>
                    <a:pt x="4478" y="2287"/>
                  </a:cubicBezTo>
                  <a:lnTo>
                    <a:pt x="4478" y="2120"/>
                  </a:lnTo>
                  <a:cubicBezTo>
                    <a:pt x="4478" y="1072"/>
                    <a:pt x="3716" y="191"/>
                    <a:pt x="2715" y="24"/>
                  </a:cubicBezTo>
                  <a:lnTo>
                    <a:pt x="2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24"/>
            <p:cNvSpPr/>
            <p:nvPr/>
          </p:nvSpPr>
          <p:spPr>
            <a:xfrm>
              <a:off x="7335116" y="4199945"/>
              <a:ext cx="33479" cy="10612"/>
            </a:xfrm>
            <a:custGeom>
              <a:avLst/>
              <a:gdLst/>
              <a:ahLst/>
              <a:cxnLst/>
              <a:rect l="l" t="t" r="r" b="b"/>
              <a:pathLst>
                <a:path w="978" h="310" extrusionOk="0">
                  <a:moveTo>
                    <a:pt x="477" y="0"/>
                  </a:moveTo>
                  <a:cubicBezTo>
                    <a:pt x="263" y="0"/>
                    <a:pt x="72" y="119"/>
                    <a:pt x="1" y="310"/>
                  </a:cubicBezTo>
                  <a:lnTo>
                    <a:pt x="977" y="310"/>
                  </a:lnTo>
                  <a:cubicBezTo>
                    <a:pt x="882" y="119"/>
                    <a:pt x="69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24"/>
            <p:cNvSpPr/>
            <p:nvPr/>
          </p:nvSpPr>
          <p:spPr>
            <a:xfrm>
              <a:off x="7270725" y="4054012"/>
              <a:ext cx="161440" cy="281699"/>
            </a:xfrm>
            <a:custGeom>
              <a:avLst/>
              <a:gdLst/>
              <a:ahLst/>
              <a:cxnLst/>
              <a:rect l="l" t="t" r="r" b="b"/>
              <a:pathLst>
                <a:path w="4716" h="8229" extrusionOk="0">
                  <a:moveTo>
                    <a:pt x="2367" y="3596"/>
                  </a:moveTo>
                  <a:cubicBezTo>
                    <a:pt x="2971" y="3596"/>
                    <a:pt x="3573" y="4001"/>
                    <a:pt x="3525" y="4811"/>
                  </a:cubicBezTo>
                  <a:lnTo>
                    <a:pt x="3525" y="4882"/>
                  </a:lnTo>
                  <a:cubicBezTo>
                    <a:pt x="3525" y="5049"/>
                    <a:pt x="3406" y="5192"/>
                    <a:pt x="3239" y="5192"/>
                  </a:cubicBezTo>
                  <a:lnTo>
                    <a:pt x="1524" y="5192"/>
                  </a:lnTo>
                  <a:cubicBezTo>
                    <a:pt x="1358" y="5192"/>
                    <a:pt x="1215" y="5049"/>
                    <a:pt x="1215" y="4882"/>
                  </a:cubicBezTo>
                  <a:lnTo>
                    <a:pt x="1191" y="4882"/>
                  </a:lnTo>
                  <a:lnTo>
                    <a:pt x="1191" y="4811"/>
                  </a:lnTo>
                  <a:cubicBezTo>
                    <a:pt x="1155" y="4001"/>
                    <a:pt x="1763" y="3596"/>
                    <a:pt x="2367" y="3596"/>
                  </a:cubicBezTo>
                  <a:close/>
                  <a:moveTo>
                    <a:pt x="2358" y="1"/>
                  </a:moveTo>
                  <a:cubicBezTo>
                    <a:pt x="1072" y="1"/>
                    <a:pt x="0" y="1048"/>
                    <a:pt x="0" y="2358"/>
                  </a:cubicBezTo>
                  <a:lnTo>
                    <a:pt x="0" y="4835"/>
                  </a:lnTo>
                  <a:cubicBezTo>
                    <a:pt x="0" y="5835"/>
                    <a:pt x="620" y="6716"/>
                    <a:pt x="1548" y="7050"/>
                  </a:cubicBezTo>
                  <a:lnTo>
                    <a:pt x="1548" y="7407"/>
                  </a:lnTo>
                  <a:cubicBezTo>
                    <a:pt x="1548" y="7955"/>
                    <a:pt x="1953" y="8228"/>
                    <a:pt x="2358" y="8228"/>
                  </a:cubicBezTo>
                  <a:cubicBezTo>
                    <a:pt x="2763" y="8228"/>
                    <a:pt x="3168" y="7955"/>
                    <a:pt x="3168" y="7407"/>
                  </a:cubicBezTo>
                  <a:lnTo>
                    <a:pt x="3168" y="7073"/>
                  </a:lnTo>
                  <a:cubicBezTo>
                    <a:pt x="4096" y="6716"/>
                    <a:pt x="4716" y="5835"/>
                    <a:pt x="4716" y="4859"/>
                  </a:cubicBezTo>
                  <a:lnTo>
                    <a:pt x="4716" y="4835"/>
                  </a:lnTo>
                  <a:lnTo>
                    <a:pt x="4716" y="2358"/>
                  </a:lnTo>
                  <a:cubicBezTo>
                    <a:pt x="4716" y="1048"/>
                    <a:pt x="3668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24"/>
            <p:cNvSpPr/>
            <p:nvPr/>
          </p:nvSpPr>
          <p:spPr>
            <a:xfrm>
              <a:off x="7385678" y="4304286"/>
              <a:ext cx="60352" cy="66890"/>
            </a:xfrm>
            <a:custGeom>
              <a:avLst/>
              <a:gdLst/>
              <a:ahLst/>
              <a:cxnLst/>
              <a:rect l="l" t="t" r="r" b="b"/>
              <a:pathLst>
                <a:path w="1763" h="1954" extrusionOk="0">
                  <a:moveTo>
                    <a:pt x="429" y="1"/>
                  </a:moveTo>
                  <a:lnTo>
                    <a:pt x="429" y="96"/>
                  </a:lnTo>
                  <a:cubicBezTo>
                    <a:pt x="429" y="501"/>
                    <a:pt x="262" y="858"/>
                    <a:pt x="0" y="1144"/>
                  </a:cubicBezTo>
                  <a:lnTo>
                    <a:pt x="119" y="1953"/>
                  </a:lnTo>
                  <a:lnTo>
                    <a:pt x="17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24"/>
            <p:cNvSpPr/>
            <p:nvPr/>
          </p:nvSpPr>
          <p:spPr>
            <a:xfrm>
              <a:off x="7331043" y="4354847"/>
              <a:ext cx="40805" cy="61173"/>
            </a:xfrm>
            <a:custGeom>
              <a:avLst/>
              <a:gdLst/>
              <a:ahLst/>
              <a:cxnLst/>
              <a:rect l="l" t="t" r="r" b="b"/>
              <a:pathLst>
                <a:path w="1192" h="1787" extrusionOk="0">
                  <a:moveTo>
                    <a:pt x="191" y="0"/>
                  </a:moveTo>
                  <a:lnTo>
                    <a:pt x="1" y="1072"/>
                  </a:lnTo>
                  <a:lnTo>
                    <a:pt x="596" y="1786"/>
                  </a:lnTo>
                  <a:lnTo>
                    <a:pt x="620" y="1786"/>
                  </a:lnTo>
                  <a:lnTo>
                    <a:pt x="1191" y="1095"/>
                  </a:lnTo>
                  <a:lnTo>
                    <a:pt x="1001" y="0"/>
                  </a:lnTo>
                  <a:cubicBezTo>
                    <a:pt x="858" y="48"/>
                    <a:pt x="739" y="48"/>
                    <a:pt x="596" y="71"/>
                  </a:cubicBezTo>
                  <a:cubicBezTo>
                    <a:pt x="453" y="48"/>
                    <a:pt x="334" y="48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24"/>
            <p:cNvSpPr/>
            <p:nvPr/>
          </p:nvSpPr>
          <p:spPr>
            <a:xfrm>
              <a:off x="7256861" y="4304286"/>
              <a:ext cx="61173" cy="66069"/>
            </a:xfrm>
            <a:custGeom>
              <a:avLst/>
              <a:gdLst/>
              <a:ahLst/>
              <a:cxnLst/>
              <a:rect l="l" t="t" r="r" b="b"/>
              <a:pathLst>
                <a:path w="1787" h="1930" extrusionOk="0">
                  <a:moveTo>
                    <a:pt x="1" y="1"/>
                  </a:moveTo>
                  <a:lnTo>
                    <a:pt x="1644" y="1929"/>
                  </a:lnTo>
                  <a:lnTo>
                    <a:pt x="1787" y="1144"/>
                  </a:lnTo>
                  <a:cubicBezTo>
                    <a:pt x="1501" y="858"/>
                    <a:pt x="1334" y="501"/>
                    <a:pt x="1334" y="96"/>
                  </a:cubicBezTo>
                  <a:lnTo>
                    <a:pt x="13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24"/>
            <p:cNvSpPr/>
            <p:nvPr/>
          </p:nvSpPr>
          <p:spPr>
            <a:xfrm>
              <a:off x="7193257" y="4160817"/>
              <a:ext cx="65281" cy="100301"/>
            </a:xfrm>
            <a:custGeom>
              <a:avLst/>
              <a:gdLst/>
              <a:ahLst/>
              <a:cxnLst/>
              <a:rect l="l" t="t" r="r" b="b"/>
              <a:pathLst>
                <a:path w="1907" h="2930" extrusionOk="0">
                  <a:moveTo>
                    <a:pt x="1668" y="0"/>
                  </a:moveTo>
                  <a:lnTo>
                    <a:pt x="1668" y="0"/>
                  </a:lnTo>
                  <a:cubicBezTo>
                    <a:pt x="1" y="381"/>
                    <a:pt x="215" y="2810"/>
                    <a:pt x="1906" y="2929"/>
                  </a:cubicBezTo>
                  <a:cubicBezTo>
                    <a:pt x="1739" y="2548"/>
                    <a:pt x="1668" y="2144"/>
                    <a:pt x="1668" y="1739"/>
                  </a:cubicBezTo>
                  <a:lnTo>
                    <a:pt x="1668" y="1715"/>
                  </a:lnTo>
                  <a:lnTo>
                    <a:pt x="16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24"/>
            <p:cNvSpPr/>
            <p:nvPr/>
          </p:nvSpPr>
          <p:spPr>
            <a:xfrm>
              <a:off x="7206334" y="4084992"/>
              <a:ext cx="57100" cy="74216"/>
            </a:xfrm>
            <a:custGeom>
              <a:avLst/>
              <a:gdLst/>
              <a:ahLst/>
              <a:cxnLst/>
              <a:rect l="l" t="t" r="r" b="b"/>
              <a:pathLst>
                <a:path w="1668" h="2168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738" y="72"/>
                    <a:pt x="24" y="858"/>
                    <a:pt x="0" y="1787"/>
                  </a:cubicBezTo>
                  <a:cubicBezTo>
                    <a:pt x="0" y="1906"/>
                    <a:pt x="24" y="2049"/>
                    <a:pt x="48" y="2168"/>
                  </a:cubicBezTo>
                  <a:cubicBezTo>
                    <a:pt x="381" y="1834"/>
                    <a:pt x="810" y="1620"/>
                    <a:pt x="1286" y="1572"/>
                  </a:cubicBezTo>
                  <a:lnTo>
                    <a:pt x="1286" y="1453"/>
                  </a:lnTo>
                  <a:cubicBezTo>
                    <a:pt x="1286" y="953"/>
                    <a:pt x="1405" y="453"/>
                    <a:pt x="1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24"/>
            <p:cNvSpPr/>
            <p:nvPr/>
          </p:nvSpPr>
          <p:spPr>
            <a:xfrm>
              <a:off x="7444352" y="4160817"/>
              <a:ext cx="50596" cy="99480"/>
            </a:xfrm>
            <a:custGeom>
              <a:avLst/>
              <a:gdLst/>
              <a:ahLst/>
              <a:cxnLst/>
              <a:rect l="l" t="t" r="r" b="b"/>
              <a:pathLst>
                <a:path w="1478" h="2906" extrusionOk="0">
                  <a:moveTo>
                    <a:pt x="239" y="0"/>
                  </a:moveTo>
                  <a:lnTo>
                    <a:pt x="239" y="1715"/>
                  </a:lnTo>
                  <a:cubicBezTo>
                    <a:pt x="239" y="2144"/>
                    <a:pt x="168" y="2548"/>
                    <a:pt x="1" y="2906"/>
                  </a:cubicBezTo>
                  <a:cubicBezTo>
                    <a:pt x="807" y="2906"/>
                    <a:pt x="1471" y="2245"/>
                    <a:pt x="1477" y="1441"/>
                  </a:cubicBezTo>
                  <a:lnTo>
                    <a:pt x="1477" y="1441"/>
                  </a:lnTo>
                  <a:cubicBezTo>
                    <a:pt x="1477" y="1445"/>
                    <a:pt x="1477" y="1449"/>
                    <a:pt x="1477" y="1453"/>
                  </a:cubicBezTo>
                  <a:lnTo>
                    <a:pt x="1477" y="1429"/>
                  </a:lnTo>
                  <a:cubicBezTo>
                    <a:pt x="1477" y="1433"/>
                    <a:pt x="1477" y="1437"/>
                    <a:pt x="1477" y="1441"/>
                  </a:cubicBezTo>
                  <a:lnTo>
                    <a:pt x="1477" y="1441"/>
                  </a:lnTo>
                  <a:cubicBezTo>
                    <a:pt x="1472" y="708"/>
                    <a:pt x="950" y="119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24"/>
            <p:cNvSpPr/>
            <p:nvPr/>
          </p:nvSpPr>
          <p:spPr>
            <a:xfrm>
              <a:off x="7440279" y="4084992"/>
              <a:ext cx="56278" cy="74216"/>
            </a:xfrm>
            <a:custGeom>
              <a:avLst/>
              <a:gdLst/>
              <a:ahLst/>
              <a:cxnLst/>
              <a:rect l="l" t="t" r="r" b="b"/>
              <a:pathLst>
                <a:path w="1644" h="2168" extrusionOk="0">
                  <a:moveTo>
                    <a:pt x="1" y="0"/>
                  </a:moveTo>
                  <a:lnTo>
                    <a:pt x="1" y="0"/>
                  </a:lnTo>
                  <a:cubicBezTo>
                    <a:pt x="239" y="453"/>
                    <a:pt x="382" y="953"/>
                    <a:pt x="382" y="1453"/>
                  </a:cubicBezTo>
                  <a:lnTo>
                    <a:pt x="382" y="1572"/>
                  </a:lnTo>
                  <a:cubicBezTo>
                    <a:pt x="834" y="1620"/>
                    <a:pt x="1287" y="1834"/>
                    <a:pt x="1620" y="2168"/>
                  </a:cubicBezTo>
                  <a:cubicBezTo>
                    <a:pt x="1644" y="2049"/>
                    <a:pt x="1644" y="1906"/>
                    <a:pt x="1644" y="1787"/>
                  </a:cubicBezTo>
                  <a:cubicBezTo>
                    <a:pt x="1644" y="858"/>
                    <a:pt x="930" y="96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97;p24"/>
          <p:cNvGrpSpPr/>
          <p:nvPr/>
        </p:nvGrpSpPr>
        <p:grpSpPr>
          <a:xfrm>
            <a:off x="4522872" y="1887510"/>
            <a:ext cx="366341" cy="366341"/>
            <a:chOff x="4794533" y="2287448"/>
            <a:chExt cx="366341" cy="366341"/>
          </a:xfrm>
          <a:solidFill>
            <a:schemeClr val="accent2">
              <a:lumMod val="75000"/>
            </a:schemeClr>
          </a:solidFill>
        </p:grpSpPr>
        <p:sp>
          <p:nvSpPr>
            <p:cNvPr id="57" name="Google Shape;598;p24"/>
            <p:cNvSpPr/>
            <p:nvPr/>
          </p:nvSpPr>
          <p:spPr>
            <a:xfrm>
              <a:off x="5036288" y="2287448"/>
              <a:ext cx="124586" cy="124586"/>
            </a:xfrm>
            <a:custGeom>
              <a:avLst/>
              <a:gdLst/>
              <a:ahLst/>
              <a:cxnLst/>
              <a:rect l="l" t="t" r="r" b="b"/>
              <a:pathLst>
                <a:path w="3645" h="3645" extrusionOk="0">
                  <a:moveTo>
                    <a:pt x="2716" y="1"/>
                  </a:moveTo>
                  <a:cubicBezTo>
                    <a:pt x="1811" y="1"/>
                    <a:pt x="882" y="96"/>
                    <a:pt x="1" y="286"/>
                  </a:cubicBezTo>
                  <a:lnTo>
                    <a:pt x="3359" y="3644"/>
                  </a:lnTo>
                  <a:cubicBezTo>
                    <a:pt x="3525" y="2739"/>
                    <a:pt x="3620" y="1834"/>
                    <a:pt x="3644" y="906"/>
                  </a:cubicBezTo>
                  <a:cubicBezTo>
                    <a:pt x="3620" y="405"/>
                    <a:pt x="3216" y="1"/>
                    <a:pt x="27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24"/>
            <p:cNvSpPr/>
            <p:nvPr/>
          </p:nvSpPr>
          <p:spPr>
            <a:xfrm>
              <a:off x="4809196" y="2480360"/>
              <a:ext cx="157946" cy="157946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191" y="1"/>
                  </a:moveTo>
                  <a:cubicBezTo>
                    <a:pt x="119" y="239"/>
                    <a:pt x="48" y="453"/>
                    <a:pt x="0" y="691"/>
                  </a:cubicBezTo>
                  <a:lnTo>
                    <a:pt x="3930" y="4621"/>
                  </a:lnTo>
                  <a:cubicBezTo>
                    <a:pt x="4168" y="4573"/>
                    <a:pt x="4382" y="4502"/>
                    <a:pt x="4620" y="4430"/>
                  </a:cubicBez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24"/>
            <p:cNvSpPr/>
            <p:nvPr/>
          </p:nvSpPr>
          <p:spPr>
            <a:xfrm>
              <a:off x="4986624" y="2302111"/>
              <a:ext cx="158766" cy="158766"/>
            </a:xfrm>
            <a:custGeom>
              <a:avLst/>
              <a:gdLst/>
              <a:ahLst/>
              <a:cxnLst/>
              <a:rect l="l" t="t" r="r" b="b"/>
              <a:pathLst>
                <a:path w="4645" h="4645" extrusionOk="0">
                  <a:moveTo>
                    <a:pt x="715" y="0"/>
                  </a:moveTo>
                  <a:cubicBezTo>
                    <a:pt x="477" y="72"/>
                    <a:pt x="239" y="119"/>
                    <a:pt x="1" y="191"/>
                  </a:cubicBezTo>
                  <a:lnTo>
                    <a:pt x="4454" y="4644"/>
                  </a:lnTo>
                  <a:cubicBezTo>
                    <a:pt x="4526" y="4406"/>
                    <a:pt x="4573" y="4168"/>
                    <a:pt x="4645" y="3930"/>
                  </a:cubicBezTo>
                  <a:lnTo>
                    <a:pt x="7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24"/>
            <p:cNvSpPr/>
            <p:nvPr/>
          </p:nvSpPr>
          <p:spPr>
            <a:xfrm>
              <a:off x="4794533" y="2528383"/>
              <a:ext cx="123766" cy="125406"/>
            </a:xfrm>
            <a:custGeom>
              <a:avLst/>
              <a:gdLst/>
              <a:ahLst/>
              <a:cxnLst/>
              <a:rect l="l" t="t" r="r" b="b"/>
              <a:pathLst>
                <a:path w="3621" h="3669" extrusionOk="0">
                  <a:moveTo>
                    <a:pt x="263" y="1"/>
                  </a:moveTo>
                  <a:cubicBezTo>
                    <a:pt x="96" y="906"/>
                    <a:pt x="1" y="1811"/>
                    <a:pt x="1" y="2739"/>
                  </a:cubicBezTo>
                  <a:cubicBezTo>
                    <a:pt x="1" y="3239"/>
                    <a:pt x="334" y="3668"/>
                    <a:pt x="1168" y="3668"/>
                  </a:cubicBezTo>
                  <a:cubicBezTo>
                    <a:pt x="1977" y="3620"/>
                    <a:pt x="2811" y="3525"/>
                    <a:pt x="3621" y="3358"/>
                  </a:cubicBezTo>
                  <a:lnTo>
                    <a:pt x="2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24"/>
            <p:cNvSpPr/>
            <p:nvPr/>
          </p:nvSpPr>
          <p:spPr>
            <a:xfrm>
              <a:off x="4823859" y="2316740"/>
              <a:ext cx="306902" cy="306902"/>
            </a:xfrm>
            <a:custGeom>
              <a:avLst/>
              <a:gdLst/>
              <a:ahLst/>
              <a:cxnLst/>
              <a:rect l="l" t="t" r="r" b="b"/>
              <a:pathLst>
                <a:path w="8979" h="8979" extrusionOk="0">
                  <a:moveTo>
                    <a:pt x="5874" y="2778"/>
                  </a:moveTo>
                  <a:cubicBezTo>
                    <a:pt x="6117" y="2778"/>
                    <a:pt x="6314" y="3093"/>
                    <a:pt x="6097" y="3311"/>
                  </a:cubicBezTo>
                  <a:lnTo>
                    <a:pt x="5811" y="3621"/>
                  </a:lnTo>
                  <a:lnTo>
                    <a:pt x="6049" y="3835"/>
                  </a:lnTo>
                  <a:cubicBezTo>
                    <a:pt x="6168" y="3954"/>
                    <a:pt x="6168" y="4145"/>
                    <a:pt x="6049" y="4264"/>
                  </a:cubicBezTo>
                  <a:cubicBezTo>
                    <a:pt x="5989" y="4335"/>
                    <a:pt x="5906" y="4371"/>
                    <a:pt x="5823" y="4371"/>
                  </a:cubicBezTo>
                  <a:cubicBezTo>
                    <a:pt x="5739" y="4371"/>
                    <a:pt x="5656" y="4335"/>
                    <a:pt x="5596" y="4264"/>
                  </a:cubicBezTo>
                  <a:lnTo>
                    <a:pt x="5382" y="4049"/>
                  </a:lnTo>
                  <a:lnTo>
                    <a:pt x="4930" y="4502"/>
                  </a:lnTo>
                  <a:lnTo>
                    <a:pt x="5144" y="4716"/>
                  </a:lnTo>
                  <a:cubicBezTo>
                    <a:pt x="5384" y="4938"/>
                    <a:pt x="5166" y="5260"/>
                    <a:pt x="4922" y="5260"/>
                  </a:cubicBezTo>
                  <a:cubicBezTo>
                    <a:pt x="4852" y="5260"/>
                    <a:pt x="4779" y="5233"/>
                    <a:pt x="4715" y="5169"/>
                  </a:cubicBezTo>
                  <a:lnTo>
                    <a:pt x="4477" y="4931"/>
                  </a:lnTo>
                  <a:lnTo>
                    <a:pt x="4049" y="5407"/>
                  </a:lnTo>
                  <a:lnTo>
                    <a:pt x="4263" y="5621"/>
                  </a:lnTo>
                  <a:cubicBezTo>
                    <a:pt x="4485" y="5843"/>
                    <a:pt x="4276" y="6165"/>
                    <a:pt x="4027" y="6165"/>
                  </a:cubicBezTo>
                  <a:cubicBezTo>
                    <a:pt x="3955" y="6165"/>
                    <a:pt x="3880" y="6138"/>
                    <a:pt x="3810" y="6074"/>
                  </a:cubicBezTo>
                  <a:lnTo>
                    <a:pt x="3596" y="5835"/>
                  </a:lnTo>
                  <a:lnTo>
                    <a:pt x="3310" y="6145"/>
                  </a:lnTo>
                  <a:cubicBezTo>
                    <a:pt x="3239" y="6205"/>
                    <a:pt x="3156" y="6234"/>
                    <a:pt x="3075" y="6234"/>
                  </a:cubicBezTo>
                  <a:cubicBezTo>
                    <a:pt x="2995" y="6234"/>
                    <a:pt x="2917" y="6205"/>
                    <a:pt x="2858" y="6145"/>
                  </a:cubicBezTo>
                  <a:cubicBezTo>
                    <a:pt x="2739" y="6002"/>
                    <a:pt x="2739" y="5812"/>
                    <a:pt x="2858" y="5693"/>
                  </a:cubicBezTo>
                  <a:lnTo>
                    <a:pt x="3144" y="5407"/>
                  </a:lnTo>
                  <a:lnTo>
                    <a:pt x="2929" y="5169"/>
                  </a:lnTo>
                  <a:cubicBezTo>
                    <a:pt x="2711" y="4951"/>
                    <a:pt x="2909" y="4636"/>
                    <a:pt x="3152" y="4636"/>
                  </a:cubicBezTo>
                  <a:cubicBezTo>
                    <a:pt x="3228" y="4636"/>
                    <a:pt x="3308" y="4666"/>
                    <a:pt x="3382" y="4740"/>
                  </a:cubicBezTo>
                  <a:lnTo>
                    <a:pt x="3596" y="4954"/>
                  </a:lnTo>
                  <a:lnTo>
                    <a:pt x="4049" y="4502"/>
                  </a:lnTo>
                  <a:lnTo>
                    <a:pt x="3810" y="4288"/>
                  </a:lnTo>
                  <a:cubicBezTo>
                    <a:pt x="3591" y="4050"/>
                    <a:pt x="3793" y="3741"/>
                    <a:pt x="4039" y="3741"/>
                  </a:cubicBezTo>
                  <a:cubicBezTo>
                    <a:pt x="4113" y="3741"/>
                    <a:pt x="4191" y="3769"/>
                    <a:pt x="4263" y="3835"/>
                  </a:cubicBezTo>
                  <a:lnTo>
                    <a:pt x="4477" y="4073"/>
                  </a:lnTo>
                  <a:lnTo>
                    <a:pt x="4930" y="3621"/>
                  </a:lnTo>
                  <a:lnTo>
                    <a:pt x="4715" y="3406"/>
                  </a:lnTo>
                  <a:cubicBezTo>
                    <a:pt x="4477" y="3168"/>
                    <a:pt x="4690" y="2860"/>
                    <a:pt x="4931" y="2860"/>
                  </a:cubicBezTo>
                  <a:cubicBezTo>
                    <a:pt x="5003" y="2860"/>
                    <a:pt x="5078" y="2888"/>
                    <a:pt x="5144" y="2954"/>
                  </a:cubicBezTo>
                  <a:lnTo>
                    <a:pt x="5382" y="3168"/>
                  </a:lnTo>
                  <a:lnTo>
                    <a:pt x="5644" y="2882"/>
                  </a:lnTo>
                  <a:cubicBezTo>
                    <a:pt x="5718" y="2809"/>
                    <a:pt x="5798" y="2778"/>
                    <a:pt x="5874" y="2778"/>
                  </a:cubicBezTo>
                  <a:close/>
                  <a:moveTo>
                    <a:pt x="4120" y="1"/>
                  </a:moveTo>
                  <a:cubicBezTo>
                    <a:pt x="2191" y="692"/>
                    <a:pt x="691" y="2216"/>
                    <a:pt x="0" y="4121"/>
                  </a:cubicBezTo>
                  <a:lnTo>
                    <a:pt x="4858" y="8979"/>
                  </a:lnTo>
                  <a:cubicBezTo>
                    <a:pt x="6763" y="8265"/>
                    <a:pt x="8288" y="6764"/>
                    <a:pt x="8978" y="4859"/>
                  </a:cubicBezTo>
                  <a:lnTo>
                    <a:pt x="4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566;p24"/>
          <p:cNvSpPr/>
          <p:nvPr/>
        </p:nvSpPr>
        <p:spPr>
          <a:xfrm>
            <a:off x="1707969" y="3397062"/>
            <a:ext cx="552600" cy="552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03;p24"/>
          <p:cNvGrpSpPr/>
          <p:nvPr/>
        </p:nvGrpSpPr>
        <p:grpSpPr>
          <a:xfrm>
            <a:off x="9064133" y="2719734"/>
            <a:ext cx="253594" cy="367554"/>
            <a:chOff x="1679051" y="4631822"/>
            <a:chExt cx="253594" cy="367554"/>
          </a:xfrm>
        </p:grpSpPr>
        <p:sp>
          <p:nvSpPr>
            <p:cNvPr id="64" name="Google Shape;604;p24"/>
            <p:cNvSpPr/>
            <p:nvPr/>
          </p:nvSpPr>
          <p:spPr>
            <a:xfrm>
              <a:off x="1743477" y="4708640"/>
              <a:ext cx="111701" cy="95714"/>
            </a:xfrm>
            <a:custGeom>
              <a:avLst/>
              <a:gdLst/>
              <a:ahLst/>
              <a:cxnLst/>
              <a:rect l="l" t="t" r="r" b="b"/>
              <a:pathLst>
                <a:path w="3263" h="2796" extrusionOk="0">
                  <a:moveTo>
                    <a:pt x="1881" y="0"/>
                  </a:moveTo>
                  <a:cubicBezTo>
                    <a:pt x="619" y="0"/>
                    <a:pt x="0" y="1501"/>
                    <a:pt x="881" y="2382"/>
                  </a:cubicBezTo>
                  <a:cubicBezTo>
                    <a:pt x="1167" y="2668"/>
                    <a:pt x="1519" y="2796"/>
                    <a:pt x="1863" y="2796"/>
                  </a:cubicBezTo>
                  <a:cubicBezTo>
                    <a:pt x="2578" y="2796"/>
                    <a:pt x="3263" y="2242"/>
                    <a:pt x="3263" y="1406"/>
                  </a:cubicBezTo>
                  <a:cubicBezTo>
                    <a:pt x="3263" y="620"/>
                    <a:pt x="2644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5;p24"/>
            <p:cNvSpPr/>
            <p:nvPr/>
          </p:nvSpPr>
          <p:spPr>
            <a:xfrm>
              <a:off x="1679051" y="4631822"/>
              <a:ext cx="253594" cy="249692"/>
            </a:xfrm>
            <a:custGeom>
              <a:avLst/>
              <a:gdLst/>
              <a:ahLst/>
              <a:cxnLst/>
              <a:rect l="l" t="t" r="r" b="b"/>
              <a:pathLst>
                <a:path w="7408" h="7294" extrusionOk="0">
                  <a:moveTo>
                    <a:pt x="3728" y="1610"/>
                  </a:moveTo>
                  <a:cubicBezTo>
                    <a:pt x="4778" y="1610"/>
                    <a:pt x="5788" y="2421"/>
                    <a:pt x="5788" y="3650"/>
                  </a:cubicBezTo>
                  <a:cubicBezTo>
                    <a:pt x="5788" y="4745"/>
                    <a:pt x="4883" y="5650"/>
                    <a:pt x="3763" y="5674"/>
                  </a:cubicBezTo>
                  <a:cubicBezTo>
                    <a:pt x="1954" y="5674"/>
                    <a:pt x="1049" y="3483"/>
                    <a:pt x="2311" y="2197"/>
                  </a:cubicBezTo>
                  <a:cubicBezTo>
                    <a:pt x="2724" y="1791"/>
                    <a:pt x="3230" y="1610"/>
                    <a:pt x="3728" y="1610"/>
                  </a:cubicBezTo>
                  <a:close/>
                  <a:moveTo>
                    <a:pt x="3036" y="0"/>
                  </a:moveTo>
                  <a:cubicBezTo>
                    <a:pt x="3000" y="0"/>
                    <a:pt x="2965" y="2"/>
                    <a:pt x="2930" y="6"/>
                  </a:cubicBezTo>
                  <a:cubicBezTo>
                    <a:pt x="2716" y="77"/>
                    <a:pt x="2549" y="244"/>
                    <a:pt x="2454" y="435"/>
                  </a:cubicBezTo>
                  <a:cubicBezTo>
                    <a:pt x="2406" y="482"/>
                    <a:pt x="2358" y="554"/>
                    <a:pt x="2311" y="601"/>
                  </a:cubicBezTo>
                  <a:lnTo>
                    <a:pt x="2120" y="601"/>
                  </a:lnTo>
                  <a:cubicBezTo>
                    <a:pt x="2061" y="589"/>
                    <a:pt x="2003" y="583"/>
                    <a:pt x="1946" y="583"/>
                  </a:cubicBezTo>
                  <a:cubicBezTo>
                    <a:pt x="1776" y="583"/>
                    <a:pt x="1620" y="637"/>
                    <a:pt x="1477" y="744"/>
                  </a:cubicBezTo>
                  <a:cubicBezTo>
                    <a:pt x="1334" y="887"/>
                    <a:pt x="1239" y="1101"/>
                    <a:pt x="1215" y="1340"/>
                  </a:cubicBezTo>
                  <a:cubicBezTo>
                    <a:pt x="1215" y="1411"/>
                    <a:pt x="1192" y="1482"/>
                    <a:pt x="1168" y="1530"/>
                  </a:cubicBezTo>
                  <a:cubicBezTo>
                    <a:pt x="1120" y="1578"/>
                    <a:pt x="1049" y="1601"/>
                    <a:pt x="977" y="1625"/>
                  </a:cubicBezTo>
                  <a:cubicBezTo>
                    <a:pt x="763" y="1697"/>
                    <a:pt x="596" y="1840"/>
                    <a:pt x="477" y="2030"/>
                  </a:cubicBezTo>
                  <a:cubicBezTo>
                    <a:pt x="406" y="2244"/>
                    <a:pt x="406" y="2459"/>
                    <a:pt x="477" y="2673"/>
                  </a:cubicBezTo>
                  <a:cubicBezTo>
                    <a:pt x="501" y="2745"/>
                    <a:pt x="525" y="2816"/>
                    <a:pt x="525" y="2887"/>
                  </a:cubicBezTo>
                  <a:cubicBezTo>
                    <a:pt x="477" y="2935"/>
                    <a:pt x="453" y="3007"/>
                    <a:pt x="406" y="3054"/>
                  </a:cubicBezTo>
                  <a:cubicBezTo>
                    <a:pt x="1" y="3364"/>
                    <a:pt x="1" y="3935"/>
                    <a:pt x="406" y="4221"/>
                  </a:cubicBezTo>
                  <a:cubicBezTo>
                    <a:pt x="453" y="4269"/>
                    <a:pt x="477" y="4340"/>
                    <a:pt x="525" y="4388"/>
                  </a:cubicBezTo>
                  <a:cubicBezTo>
                    <a:pt x="525" y="4483"/>
                    <a:pt x="501" y="4554"/>
                    <a:pt x="477" y="4626"/>
                  </a:cubicBezTo>
                  <a:cubicBezTo>
                    <a:pt x="406" y="4816"/>
                    <a:pt x="406" y="5055"/>
                    <a:pt x="477" y="5245"/>
                  </a:cubicBezTo>
                  <a:cubicBezTo>
                    <a:pt x="596" y="5436"/>
                    <a:pt x="763" y="5578"/>
                    <a:pt x="977" y="5650"/>
                  </a:cubicBezTo>
                  <a:cubicBezTo>
                    <a:pt x="1049" y="5674"/>
                    <a:pt x="1120" y="5698"/>
                    <a:pt x="1168" y="5745"/>
                  </a:cubicBezTo>
                  <a:cubicBezTo>
                    <a:pt x="1192" y="5817"/>
                    <a:pt x="1215" y="5888"/>
                    <a:pt x="1215" y="5959"/>
                  </a:cubicBezTo>
                  <a:cubicBezTo>
                    <a:pt x="1239" y="6174"/>
                    <a:pt x="1334" y="6388"/>
                    <a:pt x="1477" y="6555"/>
                  </a:cubicBezTo>
                  <a:cubicBezTo>
                    <a:pt x="1619" y="6643"/>
                    <a:pt x="1773" y="6692"/>
                    <a:pt x="1940" y="6692"/>
                  </a:cubicBezTo>
                  <a:cubicBezTo>
                    <a:pt x="1999" y="6692"/>
                    <a:pt x="2059" y="6686"/>
                    <a:pt x="2120" y="6674"/>
                  </a:cubicBezTo>
                  <a:lnTo>
                    <a:pt x="2311" y="6674"/>
                  </a:lnTo>
                  <a:cubicBezTo>
                    <a:pt x="2358" y="6745"/>
                    <a:pt x="2406" y="6793"/>
                    <a:pt x="2454" y="6841"/>
                  </a:cubicBezTo>
                  <a:cubicBezTo>
                    <a:pt x="2549" y="7055"/>
                    <a:pt x="2739" y="7198"/>
                    <a:pt x="2954" y="7269"/>
                  </a:cubicBezTo>
                  <a:cubicBezTo>
                    <a:pt x="2989" y="7273"/>
                    <a:pt x="3023" y="7275"/>
                    <a:pt x="3058" y="7275"/>
                  </a:cubicBezTo>
                  <a:cubicBezTo>
                    <a:pt x="3236" y="7275"/>
                    <a:pt x="3410" y="7222"/>
                    <a:pt x="3549" y="7103"/>
                  </a:cubicBezTo>
                  <a:cubicBezTo>
                    <a:pt x="3621" y="7079"/>
                    <a:pt x="3692" y="7055"/>
                    <a:pt x="3740" y="7031"/>
                  </a:cubicBezTo>
                  <a:cubicBezTo>
                    <a:pt x="3811" y="7055"/>
                    <a:pt x="3883" y="7079"/>
                    <a:pt x="3954" y="7103"/>
                  </a:cubicBezTo>
                  <a:cubicBezTo>
                    <a:pt x="4097" y="7222"/>
                    <a:pt x="4264" y="7269"/>
                    <a:pt x="4430" y="7293"/>
                  </a:cubicBezTo>
                  <a:lnTo>
                    <a:pt x="4549" y="7293"/>
                  </a:lnTo>
                  <a:cubicBezTo>
                    <a:pt x="4764" y="7222"/>
                    <a:pt x="4954" y="7055"/>
                    <a:pt x="5049" y="6864"/>
                  </a:cubicBezTo>
                  <a:cubicBezTo>
                    <a:pt x="5097" y="6817"/>
                    <a:pt x="5145" y="6745"/>
                    <a:pt x="5192" y="6698"/>
                  </a:cubicBezTo>
                  <a:lnTo>
                    <a:pt x="5383" y="6698"/>
                  </a:lnTo>
                  <a:cubicBezTo>
                    <a:pt x="5436" y="6710"/>
                    <a:pt x="5492" y="6716"/>
                    <a:pt x="5547" y="6716"/>
                  </a:cubicBezTo>
                  <a:cubicBezTo>
                    <a:pt x="5712" y="6716"/>
                    <a:pt x="5877" y="6662"/>
                    <a:pt x="6002" y="6555"/>
                  </a:cubicBezTo>
                  <a:cubicBezTo>
                    <a:pt x="6169" y="6412"/>
                    <a:pt x="6264" y="6198"/>
                    <a:pt x="6288" y="5959"/>
                  </a:cubicBezTo>
                  <a:cubicBezTo>
                    <a:pt x="6288" y="5888"/>
                    <a:pt x="6312" y="5817"/>
                    <a:pt x="6335" y="5769"/>
                  </a:cubicBezTo>
                  <a:cubicBezTo>
                    <a:pt x="6383" y="5721"/>
                    <a:pt x="6455" y="5698"/>
                    <a:pt x="6502" y="5674"/>
                  </a:cubicBezTo>
                  <a:cubicBezTo>
                    <a:pt x="6716" y="5602"/>
                    <a:pt x="6907" y="5459"/>
                    <a:pt x="7026" y="5269"/>
                  </a:cubicBezTo>
                  <a:cubicBezTo>
                    <a:pt x="7098" y="5055"/>
                    <a:pt x="7074" y="4840"/>
                    <a:pt x="7002" y="4626"/>
                  </a:cubicBezTo>
                  <a:cubicBezTo>
                    <a:pt x="6978" y="4554"/>
                    <a:pt x="6955" y="4483"/>
                    <a:pt x="6955" y="4412"/>
                  </a:cubicBezTo>
                  <a:cubicBezTo>
                    <a:pt x="7002" y="4340"/>
                    <a:pt x="7026" y="4292"/>
                    <a:pt x="7074" y="4245"/>
                  </a:cubicBezTo>
                  <a:lnTo>
                    <a:pt x="7098" y="4221"/>
                  </a:lnTo>
                  <a:cubicBezTo>
                    <a:pt x="7264" y="4078"/>
                    <a:pt x="7383" y="3864"/>
                    <a:pt x="7407" y="3650"/>
                  </a:cubicBezTo>
                  <a:cubicBezTo>
                    <a:pt x="7383" y="3411"/>
                    <a:pt x="7264" y="3197"/>
                    <a:pt x="7098" y="3054"/>
                  </a:cubicBezTo>
                  <a:cubicBezTo>
                    <a:pt x="7050" y="3007"/>
                    <a:pt x="7002" y="2935"/>
                    <a:pt x="6978" y="2887"/>
                  </a:cubicBezTo>
                  <a:cubicBezTo>
                    <a:pt x="6978" y="2816"/>
                    <a:pt x="7002" y="2745"/>
                    <a:pt x="7026" y="2673"/>
                  </a:cubicBezTo>
                  <a:cubicBezTo>
                    <a:pt x="7098" y="2459"/>
                    <a:pt x="7098" y="2244"/>
                    <a:pt x="7026" y="2030"/>
                  </a:cubicBezTo>
                  <a:cubicBezTo>
                    <a:pt x="6907" y="1840"/>
                    <a:pt x="6716" y="1697"/>
                    <a:pt x="6502" y="1649"/>
                  </a:cubicBezTo>
                  <a:cubicBezTo>
                    <a:pt x="6431" y="1601"/>
                    <a:pt x="6383" y="1578"/>
                    <a:pt x="6312" y="1554"/>
                  </a:cubicBezTo>
                  <a:cubicBezTo>
                    <a:pt x="6288" y="1482"/>
                    <a:pt x="6288" y="1411"/>
                    <a:pt x="6264" y="1340"/>
                  </a:cubicBezTo>
                  <a:cubicBezTo>
                    <a:pt x="6264" y="1101"/>
                    <a:pt x="6169" y="887"/>
                    <a:pt x="6002" y="744"/>
                  </a:cubicBezTo>
                  <a:cubicBezTo>
                    <a:pt x="5877" y="637"/>
                    <a:pt x="5712" y="583"/>
                    <a:pt x="5547" y="583"/>
                  </a:cubicBezTo>
                  <a:cubicBezTo>
                    <a:pt x="5492" y="583"/>
                    <a:pt x="5436" y="589"/>
                    <a:pt x="5383" y="601"/>
                  </a:cubicBezTo>
                  <a:lnTo>
                    <a:pt x="5169" y="601"/>
                  </a:lnTo>
                  <a:cubicBezTo>
                    <a:pt x="5121" y="554"/>
                    <a:pt x="5073" y="482"/>
                    <a:pt x="5049" y="435"/>
                  </a:cubicBezTo>
                  <a:cubicBezTo>
                    <a:pt x="4930" y="244"/>
                    <a:pt x="4764" y="77"/>
                    <a:pt x="4549" y="6"/>
                  </a:cubicBezTo>
                  <a:cubicBezTo>
                    <a:pt x="4515" y="2"/>
                    <a:pt x="4480" y="0"/>
                    <a:pt x="4445" y="0"/>
                  </a:cubicBezTo>
                  <a:cubicBezTo>
                    <a:pt x="4266" y="0"/>
                    <a:pt x="4090" y="53"/>
                    <a:pt x="3930" y="173"/>
                  </a:cubicBezTo>
                  <a:cubicBezTo>
                    <a:pt x="3883" y="196"/>
                    <a:pt x="3811" y="244"/>
                    <a:pt x="3740" y="268"/>
                  </a:cubicBezTo>
                  <a:cubicBezTo>
                    <a:pt x="3668" y="244"/>
                    <a:pt x="3621" y="196"/>
                    <a:pt x="3549" y="173"/>
                  </a:cubicBezTo>
                  <a:cubicBezTo>
                    <a:pt x="3410" y="53"/>
                    <a:pt x="3220" y="0"/>
                    <a:pt x="3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6;p24"/>
            <p:cNvSpPr/>
            <p:nvPr/>
          </p:nvSpPr>
          <p:spPr>
            <a:xfrm>
              <a:off x="1722253" y="4876585"/>
              <a:ext cx="75038" cy="122792"/>
            </a:xfrm>
            <a:custGeom>
              <a:avLst/>
              <a:gdLst/>
              <a:ahLst/>
              <a:cxnLst/>
              <a:rect l="l" t="t" r="r" b="b"/>
              <a:pathLst>
                <a:path w="2192" h="3587" extrusionOk="0">
                  <a:moveTo>
                    <a:pt x="1" y="0"/>
                  </a:moveTo>
                  <a:lnTo>
                    <a:pt x="1" y="3263"/>
                  </a:lnTo>
                  <a:cubicBezTo>
                    <a:pt x="1" y="3382"/>
                    <a:pt x="49" y="3477"/>
                    <a:pt x="144" y="3525"/>
                  </a:cubicBezTo>
                  <a:cubicBezTo>
                    <a:pt x="204" y="3570"/>
                    <a:pt x="265" y="3587"/>
                    <a:pt x="325" y="3587"/>
                  </a:cubicBezTo>
                  <a:cubicBezTo>
                    <a:pt x="360" y="3587"/>
                    <a:pt x="395" y="3581"/>
                    <a:pt x="430" y="3572"/>
                  </a:cubicBezTo>
                  <a:lnTo>
                    <a:pt x="2192" y="2882"/>
                  </a:lnTo>
                  <a:lnTo>
                    <a:pt x="2192" y="715"/>
                  </a:lnTo>
                  <a:cubicBezTo>
                    <a:pt x="2074" y="754"/>
                    <a:pt x="1956" y="772"/>
                    <a:pt x="1842" y="772"/>
                  </a:cubicBezTo>
                  <a:cubicBezTo>
                    <a:pt x="1749" y="772"/>
                    <a:pt x="1658" y="760"/>
                    <a:pt x="1573" y="738"/>
                  </a:cubicBezTo>
                  <a:lnTo>
                    <a:pt x="1549" y="738"/>
                  </a:lnTo>
                  <a:cubicBezTo>
                    <a:pt x="1239" y="643"/>
                    <a:pt x="954" y="453"/>
                    <a:pt x="763" y="167"/>
                  </a:cubicBezTo>
                  <a:cubicBezTo>
                    <a:pt x="729" y="170"/>
                    <a:pt x="695" y="171"/>
                    <a:pt x="662" y="171"/>
                  </a:cubicBezTo>
                  <a:cubicBezTo>
                    <a:pt x="434" y="171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7;p24"/>
            <p:cNvSpPr/>
            <p:nvPr/>
          </p:nvSpPr>
          <p:spPr>
            <a:xfrm>
              <a:off x="1818480" y="4876585"/>
              <a:ext cx="75038" cy="122313"/>
            </a:xfrm>
            <a:custGeom>
              <a:avLst/>
              <a:gdLst/>
              <a:ahLst/>
              <a:cxnLst/>
              <a:rect l="l" t="t" r="r" b="b"/>
              <a:pathLst>
                <a:path w="2192" h="3573" extrusionOk="0">
                  <a:moveTo>
                    <a:pt x="2191" y="0"/>
                  </a:moveTo>
                  <a:cubicBezTo>
                    <a:pt x="1984" y="104"/>
                    <a:pt x="1758" y="171"/>
                    <a:pt x="1530" y="171"/>
                  </a:cubicBezTo>
                  <a:cubicBezTo>
                    <a:pt x="1497" y="171"/>
                    <a:pt x="1463" y="170"/>
                    <a:pt x="1429" y="167"/>
                  </a:cubicBezTo>
                  <a:cubicBezTo>
                    <a:pt x="1238" y="453"/>
                    <a:pt x="976" y="643"/>
                    <a:pt x="643" y="738"/>
                  </a:cubicBezTo>
                  <a:cubicBezTo>
                    <a:pt x="548" y="762"/>
                    <a:pt x="476" y="762"/>
                    <a:pt x="381" y="762"/>
                  </a:cubicBezTo>
                  <a:cubicBezTo>
                    <a:pt x="238" y="762"/>
                    <a:pt x="119" y="738"/>
                    <a:pt x="0" y="715"/>
                  </a:cubicBezTo>
                  <a:lnTo>
                    <a:pt x="0" y="2882"/>
                  </a:lnTo>
                  <a:lnTo>
                    <a:pt x="1762" y="3549"/>
                  </a:lnTo>
                  <a:cubicBezTo>
                    <a:pt x="1786" y="3572"/>
                    <a:pt x="1834" y="3572"/>
                    <a:pt x="1858" y="3572"/>
                  </a:cubicBezTo>
                  <a:cubicBezTo>
                    <a:pt x="1929" y="3572"/>
                    <a:pt x="2000" y="3549"/>
                    <a:pt x="2048" y="3525"/>
                  </a:cubicBezTo>
                  <a:cubicBezTo>
                    <a:pt x="2143" y="3453"/>
                    <a:pt x="2191" y="3358"/>
                    <a:pt x="2191" y="3263"/>
                  </a:cubicBezTo>
                  <a:lnTo>
                    <a:pt x="21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08;p24"/>
          <p:cNvGrpSpPr/>
          <p:nvPr/>
        </p:nvGrpSpPr>
        <p:grpSpPr>
          <a:xfrm>
            <a:off x="1797403" y="3490961"/>
            <a:ext cx="373716" cy="364645"/>
            <a:chOff x="2415221" y="4633637"/>
            <a:chExt cx="373716" cy="364645"/>
          </a:xfrm>
          <a:solidFill>
            <a:schemeClr val="bg1"/>
          </a:solidFill>
        </p:grpSpPr>
        <p:sp>
          <p:nvSpPr>
            <p:cNvPr id="69" name="Google Shape;609;p24"/>
            <p:cNvSpPr/>
            <p:nvPr/>
          </p:nvSpPr>
          <p:spPr>
            <a:xfrm>
              <a:off x="2415221" y="4633637"/>
              <a:ext cx="373716" cy="364645"/>
            </a:xfrm>
            <a:custGeom>
              <a:avLst/>
              <a:gdLst/>
              <a:ahLst/>
              <a:cxnLst/>
              <a:rect l="l" t="t" r="r" b="b"/>
              <a:pathLst>
                <a:path w="10917" h="10652" extrusionOk="0">
                  <a:moveTo>
                    <a:pt x="5740" y="1287"/>
                  </a:moveTo>
                  <a:cubicBezTo>
                    <a:pt x="7740" y="1453"/>
                    <a:pt x="9312" y="3025"/>
                    <a:pt x="9455" y="5025"/>
                  </a:cubicBezTo>
                  <a:lnTo>
                    <a:pt x="9074" y="5025"/>
                  </a:lnTo>
                  <a:cubicBezTo>
                    <a:pt x="9059" y="5024"/>
                    <a:pt x="9045" y="5023"/>
                    <a:pt x="9031" y="5023"/>
                  </a:cubicBezTo>
                  <a:cubicBezTo>
                    <a:pt x="8635" y="5023"/>
                    <a:pt x="8635" y="5647"/>
                    <a:pt x="9031" y="5647"/>
                  </a:cubicBezTo>
                  <a:cubicBezTo>
                    <a:pt x="9045" y="5647"/>
                    <a:pt x="9059" y="5646"/>
                    <a:pt x="9074" y="5645"/>
                  </a:cubicBezTo>
                  <a:lnTo>
                    <a:pt x="9455" y="5645"/>
                  </a:lnTo>
                  <a:cubicBezTo>
                    <a:pt x="9288" y="7621"/>
                    <a:pt x="7716" y="9193"/>
                    <a:pt x="5740" y="9336"/>
                  </a:cubicBezTo>
                  <a:lnTo>
                    <a:pt x="5740" y="8955"/>
                  </a:lnTo>
                  <a:cubicBezTo>
                    <a:pt x="5728" y="8764"/>
                    <a:pt x="5585" y="8669"/>
                    <a:pt x="5439" y="8669"/>
                  </a:cubicBezTo>
                  <a:cubicBezTo>
                    <a:pt x="5293" y="8669"/>
                    <a:pt x="5144" y="8764"/>
                    <a:pt x="5120" y="8955"/>
                  </a:cubicBezTo>
                  <a:lnTo>
                    <a:pt x="5120" y="9336"/>
                  </a:lnTo>
                  <a:cubicBezTo>
                    <a:pt x="3144" y="9169"/>
                    <a:pt x="1572" y="7597"/>
                    <a:pt x="1405" y="5645"/>
                  </a:cubicBezTo>
                  <a:lnTo>
                    <a:pt x="1786" y="5645"/>
                  </a:lnTo>
                  <a:cubicBezTo>
                    <a:pt x="2167" y="5597"/>
                    <a:pt x="2167" y="5049"/>
                    <a:pt x="1786" y="5002"/>
                  </a:cubicBezTo>
                  <a:lnTo>
                    <a:pt x="1405" y="5002"/>
                  </a:lnTo>
                  <a:cubicBezTo>
                    <a:pt x="1572" y="3025"/>
                    <a:pt x="3144" y="1453"/>
                    <a:pt x="5120" y="1287"/>
                  </a:cubicBezTo>
                  <a:lnTo>
                    <a:pt x="5120" y="1668"/>
                  </a:lnTo>
                  <a:cubicBezTo>
                    <a:pt x="5144" y="1858"/>
                    <a:pt x="5293" y="1953"/>
                    <a:pt x="5439" y="1953"/>
                  </a:cubicBezTo>
                  <a:cubicBezTo>
                    <a:pt x="5585" y="1953"/>
                    <a:pt x="5728" y="1858"/>
                    <a:pt x="5740" y="1668"/>
                  </a:cubicBezTo>
                  <a:lnTo>
                    <a:pt x="5740" y="1287"/>
                  </a:lnTo>
                  <a:close/>
                  <a:moveTo>
                    <a:pt x="5439" y="1"/>
                  </a:moveTo>
                  <a:cubicBezTo>
                    <a:pt x="5293" y="1"/>
                    <a:pt x="5144" y="96"/>
                    <a:pt x="5120" y="286"/>
                  </a:cubicBezTo>
                  <a:lnTo>
                    <a:pt x="5120" y="667"/>
                  </a:lnTo>
                  <a:cubicBezTo>
                    <a:pt x="2787" y="834"/>
                    <a:pt x="929" y="2692"/>
                    <a:pt x="786" y="5025"/>
                  </a:cubicBezTo>
                  <a:lnTo>
                    <a:pt x="381" y="5025"/>
                  </a:lnTo>
                  <a:cubicBezTo>
                    <a:pt x="0" y="5049"/>
                    <a:pt x="0" y="5597"/>
                    <a:pt x="381" y="5645"/>
                  </a:cubicBezTo>
                  <a:lnTo>
                    <a:pt x="786" y="5645"/>
                  </a:lnTo>
                  <a:cubicBezTo>
                    <a:pt x="953" y="7955"/>
                    <a:pt x="2810" y="9812"/>
                    <a:pt x="5120" y="9979"/>
                  </a:cubicBezTo>
                  <a:lnTo>
                    <a:pt x="5120" y="10384"/>
                  </a:lnTo>
                  <a:cubicBezTo>
                    <a:pt x="5144" y="10562"/>
                    <a:pt x="5293" y="10652"/>
                    <a:pt x="5439" y="10652"/>
                  </a:cubicBezTo>
                  <a:cubicBezTo>
                    <a:pt x="5585" y="10652"/>
                    <a:pt x="5728" y="10562"/>
                    <a:pt x="5740" y="10384"/>
                  </a:cubicBezTo>
                  <a:lnTo>
                    <a:pt x="5740" y="9979"/>
                  </a:lnTo>
                  <a:cubicBezTo>
                    <a:pt x="8073" y="9812"/>
                    <a:pt x="9931" y="7978"/>
                    <a:pt x="10074" y="5645"/>
                  </a:cubicBezTo>
                  <a:lnTo>
                    <a:pt x="10479" y="5645"/>
                  </a:lnTo>
                  <a:cubicBezTo>
                    <a:pt x="10493" y="5646"/>
                    <a:pt x="10507" y="5647"/>
                    <a:pt x="10521" y="5647"/>
                  </a:cubicBezTo>
                  <a:cubicBezTo>
                    <a:pt x="10917" y="5647"/>
                    <a:pt x="10917" y="5023"/>
                    <a:pt x="10521" y="5023"/>
                  </a:cubicBezTo>
                  <a:cubicBezTo>
                    <a:pt x="10507" y="5023"/>
                    <a:pt x="10493" y="5024"/>
                    <a:pt x="10479" y="5025"/>
                  </a:cubicBezTo>
                  <a:lnTo>
                    <a:pt x="10074" y="5025"/>
                  </a:lnTo>
                  <a:cubicBezTo>
                    <a:pt x="9931" y="2692"/>
                    <a:pt x="8073" y="834"/>
                    <a:pt x="5740" y="667"/>
                  </a:cubicBezTo>
                  <a:lnTo>
                    <a:pt x="5740" y="286"/>
                  </a:lnTo>
                  <a:cubicBezTo>
                    <a:pt x="5728" y="96"/>
                    <a:pt x="5585" y="1"/>
                    <a:pt x="54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0;p24"/>
            <p:cNvSpPr/>
            <p:nvPr/>
          </p:nvSpPr>
          <p:spPr>
            <a:xfrm>
              <a:off x="2496729" y="4741435"/>
              <a:ext cx="209571" cy="90340"/>
            </a:xfrm>
            <a:custGeom>
              <a:avLst/>
              <a:gdLst/>
              <a:ahLst/>
              <a:cxnLst/>
              <a:rect l="l" t="t" r="r" b="b"/>
              <a:pathLst>
                <a:path w="6122" h="2639" extrusionOk="0">
                  <a:moveTo>
                    <a:pt x="3061" y="1"/>
                  </a:moveTo>
                  <a:cubicBezTo>
                    <a:pt x="3025" y="1"/>
                    <a:pt x="2989" y="7"/>
                    <a:pt x="2954" y="19"/>
                  </a:cubicBezTo>
                  <a:lnTo>
                    <a:pt x="215" y="1019"/>
                  </a:lnTo>
                  <a:cubicBezTo>
                    <a:pt x="96" y="1067"/>
                    <a:pt x="1" y="1186"/>
                    <a:pt x="1" y="1329"/>
                  </a:cubicBezTo>
                  <a:cubicBezTo>
                    <a:pt x="1" y="1448"/>
                    <a:pt x="96" y="1591"/>
                    <a:pt x="215" y="1614"/>
                  </a:cubicBezTo>
                  <a:lnTo>
                    <a:pt x="2954" y="2615"/>
                  </a:lnTo>
                  <a:cubicBezTo>
                    <a:pt x="2978" y="2638"/>
                    <a:pt x="3025" y="2638"/>
                    <a:pt x="3049" y="2638"/>
                  </a:cubicBezTo>
                  <a:cubicBezTo>
                    <a:pt x="3097" y="2638"/>
                    <a:pt x="3120" y="2638"/>
                    <a:pt x="3168" y="2615"/>
                  </a:cubicBezTo>
                  <a:lnTo>
                    <a:pt x="5907" y="1614"/>
                  </a:lnTo>
                  <a:cubicBezTo>
                    <a:pt x="6026" y="1567"/>
                    <a:pt x="6121" y="1448"/>
                    <a:pt x="6121" y="1329"/>
                  </a:cubicBezTo>
                  <a:cubicBezTo>
                    <a:pt x="6097" y="1186"/>
                    <a:pt x="6026" y="1067"/>
                    <a:pt x="5907" y="1019"/>
                  </a:cubicBezTo>
                  <a:lnTo>
                    <a:pt x="3168" y="19"/>
                  </a:lnTo>
                  <a:cubicBezTo>
                    <a:pt x="3132" y="7"/>
                    <a:pt x="3097" y="1"/>
                    <a:pt x="3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1;p24"/>
            <p:cNvSpPr/>
            <p:nvPr/>
          </p:nvSpPr>
          <p:spPr>
            <a:xfrm>
              <a:off x="2539143" y="4832562"/>
              <a:ext cx="123134" cy="48336"/>
            </a:xfrm>
            <a:custGeom>
              <a:avLst/>
              <a:gdLst/>
              <a:ahLst/>
              <a:cxnLst/>
              <a:rect l="l" t="t" r="r" b="b"/>
              <a:pathLst>
                <a:path w="3597" h="1412" extrusionOk="0">
                  <a:moveTo>
                    <a:pt x="24" y="0"/>
                  </a:moveTo>
                  <a:lnTo>
                    <a:pt x="24" y="667"/>
                  </a:lnTo>
                  <a:cubicBezTo>
                    <a:pt x="0" y="762"/>
                    <a:pt x="72" y="881"/>
                    <a:pt x="167" y="929"/>
                  </a:cubicBezTo>
                  <a:cubicBezTo>
                    <a:pt x="667" y="1250"/>
                    <a:pt x="1238" y="1411"/>
                    <a:pt x="1810" y="1411"/>
                  </a:cubicBezTo>
                  <a:cubicBezTo>
                    <a:pt x="2382" y="1411"/>
                    <a:pt x="2953" y="1250"/>
                    <a:pt x="3453" y="929"/>
                  </a:cubicBezTo>
                  <a:cubicBezTo>
                    <a:pt x="3548" y="881"/>
                    <a:pt x="3596" y="762"/>
                    <a:pt x="3596" y="667"/>
                  </a:cubicBezTo>
                  <a:lnTo>
                    <a:pt x="3596" y="0"/>
                  </a:lnTo>
                  <a:lnTo>
                    <a:pt x="2120" y="548"/>
                  </a:lnTo>
                  <a:cubicBezTo>
                    <a:pt x="2024" y="596"/>
                    <a:pt x="1905" y="596"/>
                    <a:pt x="1810" y="596"/>
                  </a:cubicBezTo>
                  <a:cubicBezTo>
                    <a:pt x="1691" y="596"/>
                    <a:pt x="1596" y="596"/>
                    <a:pt x="1477" y="548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" name="Google Shape;612;p24"/>
          <p:cNvCxnSpPr>
            <a:stCxn id="9" idx="0"/>
            <a:endCxn id="26" idx="4"/>
          </p:cNvCxnSpPr>
          <p:nvPr/>
        </p:nvCxnSpPr>
        <p:spPr>
          <a:xfrm rot="10800000">
            <a:off x="3684520" y="3816212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613;p24"/>
          <p:cNvCxnSpPr>
            <a:stCxn id="26" idx="0"/>
            <a:endCxn id="17" idx="2"/>
          </p:cNvCxnSpPr>
          <p:nvPr/>
        </p:nvCxnSpPr>
        <p:spPr>
          <a:xfrm rot="10800000">
            <a:off x="3684495" y="3179937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614;p24"/>
          <p:cNvCxnSpPr>
            <a:stCxn id="20" idx="2"/>
            <a:endCxn id="27" idx="0"/>
          </p:cNvCxnSpPr>
          <p:nvPr/>
        </p:nvCxnSpPr>
        <p:spPr>
          <a:xfrm>
            <a:off x="565136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615;p24"/>
          <p:cNvCxnSpPr>
            <a:stCxn id="27" idx="4"/>
            <a:endCxn id="12" idx="0"/>
          </p:cNvCxnSpPr>
          <p:nvPr/>
        </p:nvCxnSpPr>
        <p:spPr>
          <a:xfrm>
            <a:off x="5651370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616;p24"/>
          <p:cNvCxnSpPr>
            <a:stCxn id="23" idx="2"/>
            <a:endCxn id="28" idx="0"/>
          </p:cNvCxnSpPr>
          <p:nvPr/>
        </p:nvCxnSpPr>
        <p:spPr>
          <a:xfrm>
            <a:off x="7618220" y="3179812"/>
            <a:ext cx="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617;p24"/>
          <p:cNvCxnSpPr>
            <a:stCxn id="28" idx="4"/>
            <a:endCxn id="15" idx="0"/>
          </p:cNvCxnSpPr>
          <p:nvPr/>
        </p:nvCxnSpPr>
        <p:spPr>
          <a:xfrm>
            <a:off x="7618245" y="3816237"/>
            <a:ext cx="0" cy="35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618;p24"/>
          <p:cNvCxnSpPr>
            <a:stCxn id="5" idx="4"/>
            <a:endCxn id="82" idx="0"/>
          </p:cNvCxnSpPr>
          <p:nvPr/>
        </p:nvCxnSpPr>
        <p:spPr>
          <a:xfrm>
            <a:off x="9190332" y="3179812"/>
            <a:ext cx="1200" cy="27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620;p24"/>
          <p:cNvCxnSpPr>
            <a:stCxn id="26" idx="6"/>
            <a:endCxn id="27" idx="2"/>
          </p:cNvCxnSpPr>
          <p:nvPr/>
        </p:nvCxnSpPr>
        <p:spPr>
          <a:xfrm>
            <a:off x="3827445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621;p24"/>
          <p:cNvCxnSpPr>
            <a:stCxn id="27" idx="6"/>
            <a:endCxn id="28" idx="2"/>
          </p:cNvCxnSpPr>
          <p:nvPr/>
        </p:nvCxnSpPr>
        <p:spPr>
          <a:xfrm>
            <a:off x="5794320" y="3673287"/>
            <a:ext cx="168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622;p24"/>
          <p:cNvCxnSpPr>
            <a:stCxn id="28" idx="6"/>
            <a:endCxn id="82" idx="1"/>
          </p:cNvCxnSpPr>
          <p:nvPr/>
        </p:nvCxnSpPr>
        <p:spPr>
          <a:xfrm>
            <a:off x="7761195" y="3673287"/>
            <a:ext cx="851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619;p24"/>
          <p:cNvSpPr/>
          <p:nvPr/>
        </p:nvSpPr>
        <p:spPr>
          <a:xfrm>
            <a:off x="8612832" y="3459012"/>
            <a:ext cx="1371600" cy="428700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Success</a:t>
            </a:r>
            <a:endParaRPr/>
          </a:p>
        </p:txBody>
      </p:sp>
      <p:pic>
        <p:nvPicPr>
          <p:cNvPr id="83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11068334" cy="504056"/>
          </a:xfrm>
          <a:prstGeom prst="rect">
            <a:avLst/>
          </a:prstGeom>
          <a:solidFill>
            <a:srgbClr val="A37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47" y="202630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en-IN" sz="3200" b="1" dirty="0"/>
              <a:t>Testimonial</a:t>
            </a:r>
            <a:endParaRPr lang="en-US" sz="3200" b="1" dirty="0"/>
          </a:p>
        </p:txBody>
      </p:sp>
      <p:sp>
        <p:nvSpPr>
          <p:cNvPr id="6" name="Striped Right Arrow 5">
            <a:hlinkClick r:id="rId2" action="ppaction://hlinksldjump"/>
          </p:cNvPr>
          <p:cNvSpPr/>
          <p:nvPr/>
        </p:nvSpPr>
        <p:spPr>
          <a:xfrm flipH="1">
            <a:off x="11034229" y="6376319"/>
            <a:ext cx="602904" cy="481681"/>
          </a:xfrm>
          <a:prstGeom prst="stripedRightArrow">
            <a:avLst/>
          </a:prstGeom>
          <a:solidFill>
            <a:srgbClr val="A37B9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2662" y="3646445"/>
            <a:ext cx="8928484" cy="2154436"/>
          </a:xfrm>
          <a:prstGeom prst="rect">
            <a:avLst/>
          </a:prstGeom>
          <a:solidFill>
            <a:srgbClr val="A37B93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Mulish"/>
              </a:rPr>
              <a:t>“</a:t>
            </a:r>
            <a:r>
              <a:rPr lang="en-US" dirty="0"/>
              <a:t>I deeply appreciate teaching courses that emphasize collaborative projects and real-world application. A prime instance is our software development module at GJIMT, where students challenge their peers in a coding competition. I’ve observed this as an incredibly effective method for students to grasp the intricacies of developing efficient software solutions and troubleshooting.</a:t>
            </a:r>
            <a:r>
              <a:rPr lang="en-US" dirty="0" smtClean="0">
                <a:latin typeface="Mulish"/>
              </a:rPr>
              <a:t>. </a:t>
            </a:r>
          </a:p>
          <a:p>
            <a:pPr algn="ctr"/>
            <a:r>
              <a:rPr lang="en-IN" b="1" dirty="0"/>
              <a:t>Dr. Tarandeep Singh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574" y="967124"/>
            <a:ext cx="2133898" cy="2314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49" y="3911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hlinkHover r:id="rId2" action="ppaction://hlinksldjump"/>
          </p:cNvPr>
          <p:cNvSpPr/>
          <p:nvPr/>
        </p:nvSpPr>
        <p:spPr>
          <a:xfrm>
            <a:off x="0" y="11777"/>
            <a:ext cx="12192000" cy="6858000"/>
          </a:xfrm>
          <a:prstGeom prst="rect">
            <a:avLst/>
          </a:prstGeom>
          <a:blipFill>
            <a:blip r:embed="rId3">
              <a:alphaModFix amt="53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Striped Right Arrow 4">
            <a:hlinkClick r:id="rId4" action="ppaction://hlinksldjump"/>
          </p:cNvPr>
          <p:cNvSpPr/>
          <p:nvPr/>
        </p:nvSpPr>
        <p:spPr>
          <a:xfrm flipH="1">
            <a:off x="11000355" y="6278226"/>
            <a:ext cx="627421" cy="579774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15778" y="3245267"/>
            <a:ext cx="3456000" cy="14497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ounded Rectangle 26">
            <a:hlinkClick r:id="rId5" action="ppaction://hlinksldjump"/>
          </p:cNvPr>
          <p:cNvSpPr/>
          <p:nvPr/>
        </p:nvSpPr>
        <p:spPr>
          <a:xfrm>
            <a:off x="6023992" y="3491351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>
          <a:xfrm>
            <a:off x="4110608" y="4894490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6023992" y="4894490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79" y="3588010"/>
            <a:ext cx="1061460" cy="958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9408" y="3375589"/>
            <a:ext cx="2473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Well-rounded business education with a focus on global business operations</a:t>
            </a:r>
            <a:endParaRPr lang="en-IN" dirty="0"/>
          </a:p>
          <a:p>
            <a:endParaRPr lang="en-IN" dirty="0"/>
          </a:p>
        </p:txBody>
      </p:sp>
      <p:pic>
        <p:nvPicPr>
          <p:cNvPr id="25" name="Picture 2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41" y="3588011"/>
            <a:ext cx="908317" cy="908317"/>
          </a:xfrm>
          <a:prstGeom prst="rect">
            <a:avLst/>
          </a:prstGeom>
        </p:spPr>
      </p:pic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23" y="5075150"/>
            <a:ext cx="793070" cy="864096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014724"/>
            <a:ext cx="887878" cy="88787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116631"/>
            <a:ext cx="10931520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31" name="Google Shape;105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95002" y="178225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08867" y="6283495"/>
            <a:ext cx="699610" cy="574505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4079776" y="3634446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4110608" y="4990747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6" action="ppaction://hlinksldjump"/>
          </p:cNvPr>
          <p:cNvSpPr/>
          <p:nvPr/>
        </p:nvSpPr>
        <p:spPr>
          <a:xfrm>
            <a:off x="6023992" y="4990747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84" y="3731105"/>
            <a:ext cx="1061460" cy="95881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24376" y="3587608"/>
            <a:ext cx="3456000" cy="13229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46" y="3794916"/>
            <a:ext cx="908317" cy="908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4093" y="3731106"/>
            <a:ext cx="26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Learning managerial capabilities, problem solving and communication skills</a:t>
            </a:r>
            <a:endParaRPr lang="en-IN" sz="1600" dirty="0"/>
          </a:p>
        </p:txBody>
      </p:sp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79" y="5134763"/>
            <a:ext cx="793070" cy="864096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5110981"/>
            <a:ext cx="887878" cy="88787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116631"/>
            <a:ext cx="11013743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23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41719" y="82743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2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85862" y="6360920"/>
            <a:ext cx="611843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4296343" y="3441937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6240559" y="3441937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6" action="ppaction://hlinksldjump"/>
          </p:cNvPr>
          <p:cNvSpPr/>
          <p:nvPr/>
        </p:nvSpPr>
        <p:spPr>
          <a:xfrm>
            <a:off x="6240559" y="4798238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51" y="3538596"/>
            <a:ext cx="1061460" cy="95881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640159" y="4688773"/>
            <a:ext cx="3456000" cy="13229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08" y="3563843"/>
            <a:ext cx="908317" cy="908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57" y="4942254"/>
            <a:ext cx="793070" cy="86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3233" y="496662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 Flexibility, Adaptability and Creativity</a:t>
            </a:r>
            <a:endParaRPr lang="en-IN" dirty="0"/>
          </a:p>
        </p:txBody>
      </p:sp>
      <p:pic>
        <p:nvPicPr>
          <p:cNvPr id="30" name="Picture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15" y="4918472"/>
            <a:ext cx="887878" cy="8878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116631"/>
            <a:ext cx="10849970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22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95002" y="116631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6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>
            <a:hlinkClick r:id="rId3" action="ppaction://hlinksldjump"/>
          </p:cNvPr>
          <p:cNvSpPr/>
          <p:nvPr/>
        </p:nvSpPr>
        <p:spPr>
          <a:xfrm flipH="1">
            <a:off x="10972801" y="6360920"/>
            <a:ext cx="641430" cy="497080"/>
          </a:xfrm>
          <a:prstGeom prst="strip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4055713" y="3634444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5999929" y="3634444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ounded Rectangle 28">
            <a:hlinkClick r:id="rId6" action="ppaction://hlinksldjump"/>
          </p:cNvPr>
          <p:cNvSpPr/>
          <p:nvPr/>
        </p:nvSpPr>
        <p:spPr>
          <a:xfrm>
            <a:off x="4014537" y="4982978"/>
            <a:ext cx="18002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21" y="3731103"/>
            <a:ext cx="1061460" cy="95881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053382" y="4908477"/>
            <a:ext cx="3456000" cy="13229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78" y="3756350"/>
            <a:ext cx="908317" cy="908317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78" y="5126994"/>
            <a:ext cx="793070" cy="8640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7" y="5103212"/>
            <a:ext cx="887878" cy="887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8489" y="5085486"/>
            <a:ext cx="219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Prepare Graduates for diverse careers in global management</a:t>
            </a:r>
            <a:endParaRPr lang="en-IN" dirty="0"/>
          </a:p>
        </p:txBody>
      </p:sp>
      <p:sp>
        <p:nvSpPr>
          <p:cNvPr id="39" name="Rectangle 38"/>
          <p:cNvSpPr/>
          <p:nvPr/>
        </p:nvSpPr>
        <p:spPr>
          <a:xfrm>
            <a:off x="1" y="116631"/>
            <a:ext cx="10972800" cy="5515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895908" y="178225"/>
            <a:ext cx="4114800" cy="418058"/>
          </a:xfrm>
        </p:spPr>
        <p:txBody>
          <a:bodyPr>
            <a:noAutofit/>
          </a:bodyPr>
          <a:lstStyle/>
          <a:p>
            <a:r>
              <a:rPr lang="en-IN" sz="3200" dirty="0">
                <a:solidFill>
                  <a:schemeClr val="bg1"/>
                </a:solidFill>
              </a:rPr>
              <a:t>Program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88174" y="1992332"/>
            <a:ext cx="2183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Credential</a:t>
            </a:r>
            <a:br>
              <a:rPr lang="en-IN" sz="1600" dirty="0">
                <a:latin typeface="Mulish"/>
              </a:rPr>
            </a:br>
            <a:r>
              <a:rPr lang="en-IN" sz="1300" b="1" dirty="0">
                <a:latin typeface="Mulish"/>
              </a:rPr>
              <a:t>Bachelor Degree</a:t>
            </a:r>
            <a:endParaRPr lang="en-IN" sz="1300" dirty="0">
              <a:latin typeface="Mulish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008967"/>
            <a:ext cx="2477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Location Offered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Mohali (Chandigarh)</a:t>
            </a:r>
            <a:endParaRPr lang="en-IN" sz="1300" dirty="0">
              <a:latin typeface="Mulish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7184" y="1983486"/>
            <a:ext cx="229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Program Length</a:t>
            </a:r>
            <a:br>
              <a:rPr lang="en-IN" sz="1600" dirty="0">
                <a:latin typeface="Mulish"/>
              </a:rPr>
            </a:br>
            <a:r>
              <a:rPr lang="en-IN" sz="1600" b="1" dirty="0">
                <a:latin typeface="Mulish"/>
              </a:rPr>
              <a:t>3 Years</a:t>
            </a:r>
            <a:endParaRPr lang="en-IN" sz="1600" dirty="0">
              <a:latin typeface="Mulish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62528" y="1992332"/>
            <a:ext cx="9178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Mulish"/>
              </a:rPr>
              <a:t>Intake</a:t>
            </a:r>
            <a:r>
              <a:rPr lang="en-IN" sz="1400" dirty="0">
                <a:latin typeface="Mulish"/>
              </a:rPr>
              <a:t/>
            </a:r>
            <a:br>
              <a:rPr lang="en-IN" sz="1400" dirty="0">
                <a:latin typeface="Mulish"/>
              </a:rPr>
            </a:br>
            <a:r>
              <a:rPr lang="en-IN" sz="1300" b="1" dirty="0">
                <a:latin typeface="Mulish"/>
              </a:rPr>
              <a:t>July</a:t>
            </a:r>
            <a:endParaRPr lang="en-IN" sz="1300" dirty="0">
              <a:latin typeface="Mulish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7" y="1028971"/>
            <a:ext cx="1174308" cy="937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88" y="1028971"/>
            <a:ext cx="1020936" cy="102547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6" y="1028971"/>
            <a:ext cx="852204" cy="83284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3" y="896870"/>
            <a:ext cx="841085" cy="920068"/>
          </a:xfrm>
          <a:prstGeom prst="rect">
            <a:avLst/>
          </a:prstGeom>
        </p:spPr>
      </p:pic>
      <p:pic>
        <p:nvPicPr>
          <p:cNvPr id="22" name="Google Shape;10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43648" y="96932"/>
            <a:ext cx="933516" cy="9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744" y="6360920"/>
            <a:ext cx="414288" cy="4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63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2304</Words>
  <Application>Microsoft Office PowerPoint</Application>
  <PresentationFormat>Widescreen</PresentationFormat>
  <Paragraphs>646</Paragraphs>
  <Slides>52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Calibri</vt:lpstr>
      <vt:lpstr>Calibri Light</vt:lpstr>
      <vt:lpstr>Cambria</vt:lpstr>
      <vt:lpstr>Cascadia Code</vt:lpstr>
      <vt:lpstr>Corbel</vt:lpstr>
      <vt:lpstr>Fira Sans Extra Condensed</vt:lpstr>
      <vt:lpstr>Mulish</vt:lpstr>
      <vt:lpstr>Open Sans</vt:lpstr>
      <vt:lpstr>Roboto</vt:lpstr>
      <vt:lpstr>Segoe UI</vt:lpstr>
      <vt:lpstr>Segoe UI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Program Overview</vt:lpstr>
      <vt:lpstr>Program Overview</vt:lpstr>
      <vt:lpstr>Program Overview</vt:lpstr>
      <vt:lpstr>Program Overview</vt:lpstr>
      <vt:lpstr>Program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Internship</vt:lpstr>
      <vt:lpstr>Projects</vt:lpstr>
      <vt:lpstr>Eligibility</vt:lpstr>
      <vt:lpstr>How to Apply</vt:lpstr>
      <vt:lpstr>Fee Breakup</vt:lpstr>
      <vt:lpstr>Fee Breakup</vt:lpstr>
      <vt:lpstr>Fee Breakup</vt:lpstr>
      <vt:lpstr>Top Recruiters</vt:lpstr>
      <vt:lpstr>Testimonial</vt:lpstr>
      <vt:lpstr>PowerPoint Presentation</vt:lpstr>
      <vt:lpstr>Program Overview</vt:lpstr>
      <vt:lpstr>Why Study BCA @GJIMT</vt:lpstr>
      <vt:lpstr>Curriculum</vt:lpstr>
      <vt:lpstr>US Internship</vt:lpstr>
      <vt:lpstr>Projects</vt:lpstr>
      <vt:lpstr>Eligibility</vt:lpstr>
      <vt:lpstr>How to Apply</vt:lpstr>
      <vt:lpstr>Career Opportunities</vt:lpstr>
      <vt:lpstr>Top Recruiters</vt:lpstr>
      <vt:lpstr>Testimonial</vt:lpstr>
      <vt:lpstr>PowerPoint Presentation</vt:lpstr>
      <vt:lpstr>Program Overview</vt:lpstr>
      <vt:lpstr>Program Overview</vt:lpstr>
      <vt:lpstr>Program Overview</vt:lpstr>
      <vt:lpstr>Program Overview</vt:lpstr>
      <vt:lpstr>Program Overview</vt:lpstr>
      <vt:lpstr>Why Study B.Com @GJIMT</vt:lpstr>
      <vt:lpstr>Curriculum with Majors </vt:lpstr>
      <vt:lpstr>US Internship</vt:lpstr>
      <vt:lpstr>Projects</vt:lpstr>
      <vt:lpstr>Eligibility</vt:lpstr>
      <vt:lpstr>How to Apply</vt:lpstr>
      <vt:lpstr>Career Opportunities</vt:lpstr>
      <vt:lpstr>Top Recruiters</vt:lpstr>
      <vt:lpstr>Testimonial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72</cp:revision>
  <dcterms:created xsi:type="dcterms:W3CDTF">2023-11-25T04:50:56Z</dcterms:created>
  <dcterms:modified xsi:type="dcterms:W3CDTF">2023-12-01T07:02:06Z</dcterms:modified>
</cp:coreProperties>
</file>